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a65b8523b241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0be53d2ed245cb"/>
  </p:sldMasterIdLst>
  <p:sldIdLst>
    <p:sldId xmlns:r="http://schemas.openxmlformats.org/officeDocument/2006/relationships" id="256" r:id="Re8bd744ce4714a6b"/>
    <p:sldId xmlns:r="http://schemas.openxmlformats.org/officeDocument/2006/relationships" id="257" r:id="R36845d2accfc46e2"/>
    <p:sldId xmlns:r="http://schemas.openxmlformats.org/officeDocument/2006/relationships" id="258" r:id="R2036fbd626dd4baa"/>
    <p:sldId xmlns:r="http://schemas.openxmlformats.org/officeDocument/2006/relationships" id="259" r:id="Rd9d2241495294128"/>
    <p:sldId xmlns:r="http://schemas.openxmlformats.org/officeDocument/2006/relationships" id="260" r:id="R7b85e08e145d46a8"/>
    <p:sldId xmlns:r="http://schemas.openxmlformats.org/officeDocument/2006/relationships" id="261" r:id="R9b486089831d4433"/>
    <p:sldId xmlns:r="http://schemas.openxmlformats.org/officeDocument/2006/relationships" id="262" r:id="R4ced2677262748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0be53d2ed245cb" /><Relationship Type="http://schemas.openxmlformats.org/officeDocument/2006/relationships/slide" Target="/ppt/slides/slide1.xml" Id="Re8bd744ce4714a6b" /><Relationship Type="http://schemas.openxmlformats.org/officeDocument/2006/relationships/slide" Target="/ppt/slides/slide2.xml" Id="R36845d2accfc46e2" /><Relationship Type="http://schemas.openxmlformats.org/officeDocument/2006/relationships/slide" Target="/ppt/slides/slide3.xml" Id="R2036fbd626dd4baa" /><Relationship Type="http://schemas.openxmlformats.org/officeDocument/2006/relationships/slide" Target="/ppt/slides/slide4.xml" Id="Rd9d2241495294128" /><Relationship Type="http://schemas.openxmlformats.org/officeDocument/2006/relationships/slide" Target="/ppt/slides/slide5.xml" Id="R7b85e08e145d46a8" /><Relationship Type="http://schemas.openxmlformats.org/officeDocument/2006/relationships/slide" Target="/ppt/slides/slide6.xml" Id="R9b486089831d4433" /><Relationship Type="http://schemas.openxmlformats.org/officeDocument/2006/relationships/slide" Target="/ppt/slides/slide7.xml" Id="R4ced2677262748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817dba70347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4103851d94bfc" /><Relationship Type="http://schemas.openxmlformats.org/officeDocument/2006/relationships/theme" Target="/ppt/slideMasters/theme/theme1.xml" Id="Rc89ec73200ca4a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74103851d94b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f44aa2d0444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0f667837d47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a5730b2434c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e6fd987a14b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4e23eb87449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c3a3c6ac14b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5cd33d6c14d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NIZA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NIZA INVEST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3 093 099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33 731 292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33 970 475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EDBO ANDERS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Øverlands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998 802 482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