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b95e3f5b7248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55edc46dff44f4"/>
  </p:sldMasterIdLst>
  <p:sldIdLst>
    <p:sldId xmlns:r="http://schemas.openxmlformats.org/officeDocument/2006/relationships" id="256" r:id="R7ca64381a194415f"/>
    <p:sldId xmlns:r="http://schemas.openxmlformats.org/officeDocument/2006/relationships" id="257" r:id="Rd5e4ee5cb297471f"/>
    <p:sldId xmlns:r="http://schemas.openxmlformats.org/officeDocument/2006/relationships" id="258" r:id="Rf38bb2d9196b4962"/>
    <p:sldId xmlns:r="http://schemas.openxmlformats.org/officeDocument/2006/relationships" id="259" r:id="Rf80a5e638fc047a5"/>
    <p:sldId xmlns:r="http://schemas.openxmlformats.org/officeDocument/2006/relationships" id="260" r:id="R8c7171e7c82647b2"/>
    <p:sldId xmlns:r="http://schemas.openxmlformats.org/officeDocument/2006/relationships" id="261" r:id="Rb504be14eb5749c6"/>
    <p:sldId xmlns:r="http://schemas.openxmlformats.org/officeDocument/2006/relationships" id="262" r:id="Rdae79381f0314b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5edc46dff44f4" /><Relationship Type="http://schemas.openxmlformats.org/officeDocument/2006/relationships/slide" Target="/ppt/slides/slide1.xml" Id="R7ca64381a194415f" /><Relationship Type="http://schemas.openxmlformats.org/officeDocument/2006/relationships/slide" Target="/ppt/slides/slide2.xml" Id="Rd5e4ee5cb297471f" /><Relationship Type="http://schemas.openxmlformats.org/officeDocument/2006/relationships/slide" Target="/ppt/slides/slide3.xml" Id="Rf38bb2d9196b4962" /><Relationship Type="http://schemas.openxmlformats.org/officeDocument/2006/relationships/slide" Target="/ppt/slides/slide4.xml" Id="Rf80a5e638fc047a5" /><Relationship Type="http://schemas.openxmlformats.org/officeDocument/2006/relationships/slide" Target="/ppt/slides/slide5.xml" Id="R8c7171e7c82647b2" /><Relationship Type="http://schemas.openxmlformats.org/officeDocument/2006/relationships/slide" Target="/ppt/slides/slide6.xml" Id="Rb504be14eb5749c6" /><Relationship Type="http://schemas.openxmlformats.org/officeDocument/2006/relationships/slide" Target="/ppt/slides/slide7.xml" Id="Rdae79381f0314b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5af13ff2542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11180f10a4644" /><Relationship Type="http://schemas.openxmlformats.org/officeDocument/2006/relationships/theme" Target="/ppt/slideMasters/theme/theme1.xml" Id="Rddcba747b135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11180f10a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0b287ce6c4c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5903a3de8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8d4257f51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80e0dc9d2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2e44a6a3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d818ad37b44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5377e0c0a4c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NIZA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NIZA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3 260 850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35 992 142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36 224 454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ERLING EDBO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Øverlands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998 802 482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NIZA INVEST AS</a:t>
            </a:r>
          </a:p>
        </p:txBody>
      </p:sp>
    </p:spTree>
  </p:cSld>
  <p:clrMapOvr>
    <a:masterClrMapping xmlns:a="http://schemas.openxmlformats.org/drawingml/2006/main"/>
  </p:clrMapOvr>
</p:sld>
</file>