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d811e94f5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3bee253c64691"/>
  </p:sldMasterIdLst>
  <p:sldIdLst>
    <p:sldId xmlns:r="http://schemas.openxmlformats.org/officeDocument/2006/relationships" id="256" r:id="Rbf4658726d484d1a"/>
    <p:sldId xmlns:r="http://schemas.openxmlformats.org/officeDocument/2006/relationships" id="257" r:id="R27a65ec932ce42df"/>
    <p:sldId xmlns:r="http://schemas.openxmlformats.org/officeDocument/2006/relationships" id="258" r:id="Raf0058be03f7409f"/>
    <p:sldId xmlns:r="http://schemas.openxmlformats.org/officeDocument/2006/relationships" id="259" r:id="R656f9730028e4fd9"/>
    <p:sldId xmlns:r="http://schemas.openxmlformats.org/officeDocument/2006/relationships" id="260" r:id="Rb4bd8398b43c43ef"/>
    <p:sldId xmlns:r="http://schemas.openxmlformats.org/officeDocument/2006/relationships" id="261" r:id="Rdb3fedd6c8e9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3bee253c64691" /><Relationship Type="http://schemas.openxmlformats.org/officeDocument/2006/relationships/slide" Target="/ppt/slides/slide1.xml" Id="Rbf4658726d484d1a" /><Relationship Type="http://schemas.openxmlformats.org/officeDocument/2006/relationships/slide" Target="/ppt/slides/slide2.xml" Id="R27a65ec932ce42df" /><Relationship Type="http://schemas.openxmlformats.org/officeDocument/2006/relationships/slide" Target="/ppt/slides/slide3.xml" Id="Raf0058be03f7409f" /><Relationship Type="http://schemas.openxmlformats.org/officeDocument/2006/relationships/slide" Target="/ppt/slides/slide4.xml" Id="R656f9730028e4fd9" /><Relationship Type="http://schemas.openxmlformats.org/officeDocument/2006/relationships/slide" Target="/ppt/slides/slide5.xml" Id="Rb4bd8398b43c43ef" /><Relationship Type="http://schemas.openxmlformats.org/officeDocument/2006/relationships/slide" Target="/ppt/slides/slide6.xml" Id="Rdb3fedd6c8e9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37f7b60f2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b54b855d54b5b" /><Relationship Type="http://schemas.openxmlformats.org/officeDocument/2006/relationships/theme" Target="/ppt/slideMasters/theme/theme1.xml" Id="Ra3edb7209f91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b54b855d5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6aca0eec6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68fa65b3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8076a2097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c49ff03f4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7b4713cb8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2c3630f03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FJAGE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FJAGE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998 790 611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FJAGE SERVICE AS</a:t>
            </a:r>
          </a:p>
        </p:txBody>
      </p:sp>
    </p:spTree>
  </p:cSld>
  <p:clrMapOvr>
    <a:masterClrMapping xmlns:a="http://schemas.openxmlformats.org/drawingml/2006/main"/>
  </p:clrMapOvr>
</p:sld>
</file>