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5348e6f0ac43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b34180349f43e2"/>
  </p:sldMasterIdLst>
  <p:sldIdLst>
    <p:sldId xmlns:r="http://schemas.openxmlformats.org/officeDocument/2006/relationships" id="256" r:id="Re4b3e90217954dee"/>
    <p:sldId xmlns:r="http://schemas.openxmlformats.org/officeDocument/2006/relationships" id="257" r:id="R27fd920b959d424e"/>
    <p:sldId xmlns:r="http://schemas.openxmlformats.org/officeDocument/2006/relationships" id="258" r:id="Rb487ec07edde487d"/>
    <p:sldId xmlns:r="http://schemas.openxmlformats.org/officeDocument/2006/relationships" id="259" r:id="R05adb9b9d16f4c27"/>
    <p:sldId xmlns:r="http://schemas.openxmlformats.org/officeDocument/2006/relationships" id="260" r:id="R677b34b0259f4eaf"/>
    <p:sldId xmlns:r="http://schemas.openxmlformats.org/officeDocument/2006/relationships" id="261" r:id="Rcf656b3223134a40"/>
    <p:sldId xmlns:r="http://schemas.openxmlformats.org/officeDocument/2006/relationships" id="262" r:id="R9d2fe4668f2446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b34180349f43e2" /><Relationship Type="http://schemas.openxmlformats.org/officeDocument/2006/relationships/slide" Target="/ppt/slides/slide1.xml" Id="Re4b3e90217954dee" /><Relationship Type="http://schemas.openxmlformats.org/officeDocument/2006/relationships/slide" Target="/ppt/slides/slide2.xml" Id="R27fd920b959d424e" /><Relationship Type="http://schemas.openxmlformats.org/officeDocument/2006/relationships/slide" Target="/ppt/slides/slide3.xml" Id="Rb487ec07edde487d" /><Relationship Type="http://schemas.openxmlformats.org/officeDocument/2006/relationships/slide" Target="/ppt/slides/slide4.xml" Id="R05adb9b9d16f4c27" /><Relationship Type="http://schemas.openxmlformats.org/officeDocument/2006/relationships/slide" Target="/ppt/slides/slide5.xml" Id="R677b34b0259f4eaf" /><Relationship Type="http://schemas.openxmlformats.org/officeDocument/2006/relationships/slide" Target="/ppt/slides/slide6.xml" Id="Rcf656b3223134a40" /><Relationship Type="http://schemas.openxmlformats.org/officeDocument/2006/relationships/slide" Target="/ppt/slides/slide7.xml" Id="R9d2fe4668f2446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1b892f111c4b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eb8ea8cb4e44c6" /><Relationship Type="http://schemas.openxmlformats.org/officeDocument/2006/relationships/theme" Target="/ppt/slideMasters/theme/theme1.xml" Id="R7264489e221e42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eb8ea8cb4e44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50f713c4e64b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bfb8c776c94f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8577b68dd4c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d2da0142104d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bb80aaa7df44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f9c1eeeb1947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b2d1cd060341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9 &amp; THE BALD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9 &amp; THE BALD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 &amp; THE BALD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9 &amp; THE BALD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9 &amp; THE BALD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9 &amp; THE BALD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1 489 175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6 839 178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6 863 029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9 &amp; THE BALD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ALBERTSEN TOMMY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9 &amp; THE BALD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Bedriftsvegen 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3735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998 777 402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9 &amp; THE BALD AS</a:t>
            </a:r>
          </a:p>
        </p:txBody>
      </p:sp>
    </p:spTree>
  </p:cSld>
  <p:clrMapOvr>
    <a:masterClrMapping xmlns:a="http://schemas.openxmlformats.org/drawingml/2006/main"/>
  </p:clrMapOvr>
</p:sld>
</file>