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5a13d69260342b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e0d63bbf0674187"/>
  </p:sldMasterIdLst>
  <p:sldIdLst>
    <p:sldId xmlns:r="http://schemas.openxmlformats.org/officeDocument/2006/relationships" id="256" r:id="R32e03441f7894f07"/>
    <p:sldId xmlns:r="http://schemas.openxmlformats.org/officeDocument/2006/relationships" id="257" r:id="Rff8bcb4d8a8f4d87"/>
    <p:sldId xmlns:r="http://schemas.openxmlformats.org/officeDocument/2006/relationships" id="258" r:id="R8b9396316d8e4da1"/>
    <p:sldId xmlns:r="http://schemas.openxmlformats.org/officeDocument/2006/relationships" id="259" r:id="R592ed034a5d04dff"/>
    <p:sldId xmlns:r="http://schemas.openxmlformats.org/officeDocument/2006/relationships" id="260" r:id="R43be4a29bbd04880"/>
    <p:sldId xmlns:r="http://schemas.openxmlformats.org/officeDocument/2006/relationships" id="261" r:id="R353c94dd237844bd"/>
    <p:sldId xmlns:r="http://schemas.openxmlformats.org/officeDocument/2006/relationships" id="262" r:id="Rc16877bb0f164e5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0d63bbf0674187" /><Relationship Type="http://schemas.openxmlformats.org/officeDocument/2006/relationships/slide" Target="/ppt/slides/slide1.xml" Id="R32e03441f7894f07" /><Relationship Type="http://schemas.openxmlformats.org/officeDocument/2006/relationships/slide" Target="/ppt/slides/slide2.xml" Id="Rff8bcb4d8a8f4d87" /><Relationship Type="http://schemas.openxmlformats.org/officeDocument/2006/relationships/slide" Target="/ppt/slides/slide3.xml" Id="R8b9396316d8e4da1" /><Relationship Type="http://schemas.openxmlformats.org/officeDocument/2006/relationships/slide" Target="/ppt/slides/slide4.xml" Id="R592ed034a5d04dff" /><Relationship Type="http://schemas.openxmlformats.org/officeDocument/2006/relationships/slide" Target="/ppt/slides/slide5.xml" Id="R43be4a29bbd04880" /><Relationship Type="http://schemas.openxmlformats.org/officeDocument/2006/relationships/slide" Target="/ppt/slides/slide6.xml" Id="R353c94dd237844bd" /><Relationship Type="http://schemas.openxmlformats.org/officeDocument/2006/relationships/slide" Target="/ppt/slides/slide7.xml" Id="Rc16877bb0f164e5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29d36ee1af483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780fdb45384dad" /><Relationship Type="http://schemas.openxmlformats.org/officeDocument/2006/relationships/theme" Target="/ppt/slideMasters/theme/theme1.xml" Id="Reb9bff2d94f647b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f780fdb45384da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79fb54467547f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c2b6c07767442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d371c43d6742b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51dfcc1857453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e30913ad2b416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47497c9223422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465946cf5c42e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STORE VALLE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 VALLE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STORE VALLE INVEST AS ble etablert [år] og holder til i Lier.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 VALLE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 VALLE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 VALLE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−28 109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2 111 707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6 722 833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7 232 332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 VALLE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BIRGER MELAND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 VALLE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Ringeriksveien 100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3402 Lier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998 772 621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 VALLE INVEST AS</a:t>
            </a:r>
          </a:p>
        </p:txBody>
      </p:sp>
    </p:spTree>
  </p:cSld>
  <p:clrMapOvr>
    <a:masterClrMapping xmlns:a="http://schemas.openxmlformats.org/drawingml/2006/main"/>
  </p:clrMapOvr>
</p:sld>
</file>