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8a191607a340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ad7e8073e840d4"/>
  </p:sldMasterIdLst>
  <p:sldIdLst>
    <p:sldId xmlns:r="http://schemas.openxmlformats.org/officeDocument/2006/relationships" id="256" r:id="R81f3018ac83a4b93"/>
    <p:sldId xmlns:r="http://schemas.openxmlformats.org/officeDocument/2006/relationships" id="257" r:id="R8ea3a40254f1426d"/>
    <p:sldId xmlns:r="http://schemas.openxmlformats.org/officeDocument/2006/relationships" id="258" r:id="Ra69e43d060a64a48"/>
    <p:sldId xmlns:r="http://schemas.openxmlformats.org/officeDocument/2006/relationships" id="259" r:id="R5da2d82589ab4836"/>
    <p:sldId xmlns:r="http://schemas.openxmlformats.org/officeDocument/2006/relationships" id="260" r:id="R3e86cd71428242a8"/>
    <p:sldId xmlns:r="http://schemas.openxmlformats.org/officeDocument/2006/relationships" id="261" r:id="R3ec89aaeccdb4bcc"/>
    <p:sldId xmlns:r="http://schemas.openxmlformats.org/officeDocument/2006/relationships" id="262" r:id="R953d8bb2a18b40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d7e8073e840d4" /><Relationship Type="http://schemas.openxmlformats.org/officeDocument/2006/relationships/slide" Target="/ppt/slides/slide1.xml" Id="R81f3018ac83a4b93" /><Relationship Type="http://schemas.openxmlformats.org/officeDocument/2006/relationships/slide" Target="/ppt/slides/slide2.xml" Id="R8ea3a40254f1426d" /><Relationship Type="http://schemas.openxmlformats.org/officeDocument/2006/relationships/slide" Target="/ppt/slides/slide3.xml" Id="Ra69e43d060a64a48" /><Relationship Type="http://schemas.openxmlformats.org/officeDocument/2006/relationships/slide" Target="/ppt/slides/slide4.xml" Id="R5da2d82589ab4836" /><Relationship Type="http://schemas.openxmlformats.org/officeDocument/2006/relationships/slide" Target="/ppt/slides/slide5.xml" Id="R3e86cd71428242a8" /><Relationship Type="http://schemas.openxmlformats.org/officeDocument/2006/relationships/slide" Target="/ppt/slides/slide6.xml" Id="R3ec89aaeccdb4bcc" /><Relationship Type="http://schemas.openxmlformats.org/officeDocument/2006/relationships/slide" Target="/ppt/slides/slide7.xml" Id="R953d8bb2a18b40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bb6d6cea84f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0bcd6d6464c93" /><Relationship Type="http://schemas.openxmlformats.org/officeDocument/2006/relationships/theme" Target="/ppt/slideMasters/theme/theme1.xml" Id="R4b469cfa57db44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c0bcd6d6464c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d8e45d0ac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33992b8a0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7b433d27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5626b9484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9a7fea60146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01e6489144e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22260a2c045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FINANCE INTERIMS TODO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FINANCE INTERIMS TODO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1 420 876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MØLMANN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TRØEN MØLMANN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MØLMANN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Mølmann, Dampsagveien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998 762 014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