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c22a5f751d43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5bf15e2e254a8a"/>
  </p:sldMasterIdLst>
  <p:sldIdLst>
    <p:sldId xmlns:r="http://schemas.openxmlformats.org/officeDocument/2006/relationships" id="256" r:id="R723c5f7a29f04923"/>
    <p:sldId xmlns:r="http://schemas.openxmlformats.org/officeDocument/2006/relationships" id="257" r:id="R8a79d8f27b6144c6"/>
    <p:sldId xmlns:r="http://schemas.openxmlformats.org/officeDocument/2006/relationships" id="258" r:id="R73c8c0693366438f"/>
    <p:sldId xmlns:r="http://schemas.openxmlformats.org/officeDocument/2006/relationships" id="259" r:id="R53cdc42f74804009"/>
    <p:sldId xmlns:r="http://schemas.openxmlformats.org/officeDocument/2006/relationships" id="260" r:id="R3f3e9f00df1246dc"/>
    <p:sldId xmlns:r="http://schemas.openxmlformats.org/officeDocument/2006/relationships" id="261" r:id="R1d06caeb80c44ba5"/>
    <p:sldId xmlns:r="http://schemas.openxmlformats.org/officeDocument/2006/relationships" id="262" r:id="R14ec5a4783454e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5bf15e2e254a8a" /><Relationship Type="http://schemas.openxmlformats.org/officeDocument/2006/relationships/slide" Target="/ppt/slides/slide1.xml" Id="R723c5f7a29f04923" /><Relationship Type="http://schemas.openxmlformats.org/officeDocument/2006/relationships/slide" Target="/ppt/slides/slide2.xml" Id="R8a79d8f27b6144c6" /><Relationship Type="http://schemas.openxmlformats.org/officeDocument/2006/relationships/slide" Target="/ppt/slides/slide3.xml" Id="R73c8c0693366438f" /><Relationship Type="http://schemas.openxmlformats.org/officeDocument/2006/relationships/slide" Target="/ppt/slides/slide4.xml" Id="R53cdc42f74804009" /><Relationship Type="http://schemas.openxmlformats.org/officeDocument/2006/relationships/slide" Target="/ppt/slides/slide5.xml" Id="R3f3e9f00df1246dc" /><Relationship Type="http://schemas.openxmlformats.org/officeDocument/2006/relationships/slide" Target="/ppt/slides/slide6.xml" Id="R1d06caeb80c44ba5" /><Relationship Type="http://schemas.openxmlformats.org/officeDocument/2006/relationships/slide" Target="/ppt/slides/slide7.xml" Id="R14ec5a4783454e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2ef798069a43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0ddf430f647ec" /><Relationship Type="http://schemas.openxmlformats.org/officeDocument/2006/relationships/theme" Target="/ppt/slideMasters/theme/theme1.xml" Id="R5c3556487cc241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a0ddf430f647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8644ebf9844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520e9c71b4a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8d4916d6f49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93cd8171e4a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fcab1ec7d42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7bfea1ec143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c2cd1431040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HELBERG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HELBERG BYGG AS ble etablert [år] og holder til i Skedsmokorset.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360 741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231 584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1 238 177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11 699 599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11 869 463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HELBERG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Solhaugveien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2019 Skedsmokorset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post@helbergbygg.no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998 739 934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HELBERG BYGG AS</a:t>
            </a:r>
          </a:p>
        </p:txBody>
      </p:sp>
    </p:spTree>
  </p:cSld>
  <p:clrMapOvr>
    <a:masterClrMapping xmlns:a="http://schemas.openxmlformats.org/drawingml/2006/main"/>
  </p:clrMapOvr>
</p:sld>
</file>