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fb5e3018514d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ae82b79f7b41c2"/>
  </p:sldMasterIdLst>
  <p:sldIdLst>
    <p:sldId xmlns:r="http://schemas.openxmlformats.org/officeDocument/2006/relationships" id="256" r:id="Ra3e5af07be3b4476"/>
    <p:sldId xmlns:r="http://schemas.openxmlformats.org/officeDocument/2006/relationships" id="257" r:id="Rf0bb73cde75a4714"/>
    <p:sldId xmlns:r="http://schemas.openxmlformats.org/officeDocument/2006/relationships" id="258" r:id="R55ee01e73d95483a"/>
    <p:sldId xmlns:r="http://schemas.openxmlformats.org/officeDocument/2006/relationships" id="259" r:id="R6d6e378df15448f8"/>
    <p:sldId xmlns:r="http://schemas.openxmlformats.org/officeDocument/2006/relationships" id="260" r:id="R4193f6c18117425a"/>
    <p:sldId xmlns:r="http://schemas.openxmlformats.org/officeDocument/2006/relationships" id="261" r:id="Rb672677b18d84f1a"/>
    <p:sldId xmlns:r="http://schemas.openxmlformats.org/officeDocument/2006/relationships" id="262" r:id="R3ee19b02f2064c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ae82b79f7b41c2" /><Relationship Type="http://schemas.openxmlformats.org/officeDocument/2006/relationships/slide" Target="/ppt/slides/slide1.xml" Id="Ra3e5af07be3b4476" /><Relationship Type="http://schemas.openxmlformats.org/officeDocument/2006/relationships/slide" Target="/ppt/slides/slide2.xml" Id="Rf0bb73cde75a4714" /><Relationship Type="http://schemas.openxmlformats.org/officeDocument/2006/relationships/slide" Target="/ppt/slides/slide3.xml" Id="R55ee01e73d95483a" /><Relationship Type="http://schemas.openxmlformats.org/officeDocument/2006/relationships/slide" Target="/ppt/slides/slide4.xml" Id="R6d6e378df15448f8" /><Relationship Type="http://schemas.openxmlformats.org/officeDocument/2006/relationships/slide" Target="/ppt/slides/slide5.xml" Id="R4193f6c18117425a" /><Relationship Type="http://schemas.openxmlformats.org/officeDocument/2006/relationships/slide" Target="/ppt/slides/slide6.xml" Id="Rb672677b18d84f1a" /><Relationship Type="http://schemas.openxmlformats.org/officeDocument/2006/relationships/slide" Target="/ppt/slides/slide7.xml" Id="R3ee19b02f2064c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2924890b3c42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c1a94b8f94765" /><Relationship Type="http://schemas.openxmlformats.org/officeDocument/2006/relationships/theme" Target="/ppt/slideMasters/theme/theme1.xml" Id="R5e6f4d7257d54f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5c1a94b8f947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02c07fe6f4a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c3c7425d7544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0fd72172f4c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782d830b140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9c593b72e4b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16c19e79e14e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e31f41b0e4d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BERGSKOGEN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BERGSKOGEN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127 856 634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−5 455 331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−14 349 204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46 614 272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222 469 476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BERGSKOGEN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VALLELØKKEN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Vs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fredrik@bergskogen.no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998 737 621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