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5d3013db994e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51ea4351bd4146"/>
  </p:sldMasterIdLst>
  <p:sldIdLst>
    <p:sldId xmlns:r="http://schemas.openxmlformats.org/officeDocument/2006/relationships" id="256" r:id="R4b430aa2141849ad"/>
    <p:sldId xmlns:r="http://schemas.openxmlformats.org/officeDocument/2006/relationships" id="257" r:id="R7521da9c74a34257"/>
    <p:sldId xmlns:r="http://schemas.openxmlformats.org/officeDocument/2006/relationships" id="258" r:id="Rfece3c83e3cd43a1"/>
    <p:sldId xmlns:r="http://schemas.openxmlformats.org/officeDocument/2006/relationships" id="259" r:id="R2de0bf9cdcf04791"/>
    <p:sldId xmlns:r="http://schemas.openxmlformats.org/officeDocument/2006/relationships" id="260" r:id="R3f049a5963a74e15"/>
    <p:sldId xmlns:r="http://schemas.openxmlformats.org/officeDocument/2006/relationships" id="261" r:id="R7ddd92f9294e4e3e"/>
    <p:sldId xmlns:r="http://schemas.openxmlformats.org/officeDocument/2006/relationships" id="262" r:id="R75eab66f66c846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51ea4351bd4146" /><Relationship Type="http://schemas.openxmlformats.org/officeDocument/2006/relationships/slide" Target="/ppt/slides/slide1.xml" Id="R4b430aa2141849ad" /><Relationship Type="http://schemas.openxmlformats.org/officeDocument/2006/relationships/slide" Target="/ppt/slides/slide2.xml" Id="R7521da9c74a34257" /><Relationship Type="http://schemas.openxmlformats.org/officeDocument/2006/relationships/slide" Target="/ppt/slides/slide3.xml" Id="Rfece3c83e3cd43a1" /><Relationship Type="http://schemas.openxmlformats.org/officeDocument/2006/relationships/slide" Target="/ppt/slides/slide4.xml" Id="R2de0bf9cdcf04791" /><Relationship Type="http://schemas.openxmlformats.org/officeDocument/2006/relationships/slide" Target="/ppt/slides/slide5.xml" Id="R3f049a5963a74e15" /><Relationship Type="http://schemas.openxmlformats.org/officeDocument/2006/relationships/slide" Target="/ppt/slides/slide6.xml" Id="R7ddd92f9294e4e3e" /><Relationship Type="http://schemas.openxmlformats.org/officeDocument/2006/relationships/slide" Target="/ppt/slides/slide7.xml" Id="R75eab66f66c846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ad80c3ca24d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6a0006d62485f" /><Relationship Type="http://schemas.openxmlformats.org/officeDocument/2006/relationships/theme" Target="/ppt/slideMasters/theme/theme1.xml" Id="R1b42c1be68be4c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36a0006d6248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562c0dceb41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a9f19e86a45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b07b9039e4b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69306b2ed49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be510caac4b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dd1e3b53f4c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4fca40ab046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 INVEST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918 966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1 686 353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ESKILD RUDOLF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eskild.larsen@mestergruppen.no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998 718 902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 INVEST AS</a:t>
            </a:r>
          </a:p>
        </p:txBody>
      </p:sp>
    </p:spTree>
  </p:cSld>
  <p:clrMapOvr>
    <a:masterClrMapping xmlns:a="http://schemas.openxmlformats.org/drawingml/2006/main"/>
  </p:clrMapOvr>
</p:sld>
</file>