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3445b638a64c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5cc40e2d04a4f"/>
  </p:sldMasterIdLst>
  <p:sldIdLst>
    <p:sldId xmlns:r="http://schemas.openxmlformats.org/officeDocument/2006/relationships" id="256" r:id="R3bd94739db754519"/>
    <p:sldId xmlns:r="http://schemas.openxmlformats.org/officeDocument/2006/relationships" id="257" r:id="R52d35c3e1e7f4791"/>
    <p:sldId xmlns:r="http://schemas.openxmlformats.org/officeDocument/2006/relationships" id="258" r:id="R2a863f1b1dcb49d1"/>
    <p:sldId xmlns:r="http://schemas.openxmlformats.org/officeDocument/2006/relationships" id="259" r:id="R64723722d2264b0a"/>
    <p:sldId xmlns:r="http://schemas.openxmlformats.org/officeDocument/2006/relationships" id="260" r:id="R854e3f38f87c4aa9"/>
    <p:sldId xmlns:r="http://schemas.openxmlformats.org/officeDocument/2006/relationships" id="261" r:id="R206d407346ab4aa7"/>
    <p:sldId xmlns:r="http://schemas.openxmlformats.org/officeDocument/2006/relationships" id="262" r:id="Rbe9d558b19d64d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5cc40e2d04a4f" /><Relationship Type="http://schemas.openxmlformats.org/officeDocument/2006/relationships/slide" Target="/ppt/slides/slide1.xml" Id="R3bd94739db754519" /><Relationship Type="http://schemas.openxmlformats.org/officeDocument/2006/relationships/slide" Target="/ppt/slides/slide2.xml" Id="R52d35c3e1e7f4791" /><Relationship Type="http://schemas.openxmlformats.org/officeDocument/2006/relationships/slide" Target="/ppt/slides/slide3.xml" Id="R2a863f1b1dcb49d1" /><Relationship Type="http://schemas.openxmlformats.org/officeDocument/2006/relationships/slide" Target="/ppt/slides/slide4.xml" Id="R64723722d2264b0a" /><Relationship Type="http://schemas.openxmlformats.org/officeDocument/2006/relationships/slide" Target="/ppt/slides/slide5.xml" Id="R854e3f38f87c4aa9" /><Relationship Type="http://schemas.openxmlformats.org/officeDocument/2006/relationships/slide" Target="/ppt/slides/slide6.xml" Id="R206d407346ab4aa7" /><Relationship Type="http://schemas.openxmlformats.org/officeDocument/2006/relationships/slide" Target="/ppt/slides/slide7.xml" Id="Rbe9d558b19d64d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89ddee6374a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7b7e4eea0427b" /><Relationship Type="http://schemas.openxmlformats.org/officeDocument/2006/relationships/theme" Target="/ppt/slideMasters/theme/theme1.xml" Id="R57f34dd43b8f42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17b7e4eea0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1a0da728d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79d0d2cff4e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222acadd240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bd26981cd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4a69bb996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382b3116043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f60e0b9bf40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TÅKA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TÅKA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33 025 738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89 572 380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92 141 326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SKODDE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Capellaveien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3234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christian.skodde@nrcgroup.no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998 712 513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TÅKA HOLDING AS</a:t>
            </a:r>
          </a:p>
        </p:txBody>
      </p:sp>
    </p:spTree>
  </p:cSld>
  <p:clrMapOvr>
    <a:masterClrMapping xmlns:a="http://schemas.openxmlformats.org/drawingml/2006/main"/>
  </p:clrMapOvr>
</p:sld>
</file>