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ee0f15978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6ce1db66f4747"/>
  </p:sldMasterIdLst>
  <p:sldIdLst>
    <p:sldId xmlns:r="http://schemas.openxmlformats.org/officeDocument/2006/relationships" id="256" r:id="R5dbcd81f89b34bde"/>
    <p:sldId xmlns:r="http://schemas.openxmlformats.org/officeDocument/2006/relationships" id="257" r:id="R658fa9cbc3634d80"/>
    <p:sldId xmlns:r="http://schemas.openxmlformats.org/officeDocument/2006/relationships" id="258" r:id="R3293c79597cd444f"/>
    <p:sldId xmlns:r="http://schemas.openxmlformats.org/officeDocument/2006/relationships" id="259" r:id="Re19035f43a844ea3"/>
    <p:sldId xmlns:r="http://schemas.openxmlformats.org/officeDocument/2006/relationships" id="260" r:id="Rb485a529a4164709"/>
    <p:sldId xmlns:r="http://schemas.openxmlformats.org/officeDocument/2006/relationships" id="261" r:id="R27081021b23f49b5"/>
    <p:sldId xmlns:r="http://schemas.openxmlformats.org/officeDocument/2006/relationships" id="262" r:id="R6600a7881ecb4b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6ce1db66f4747" /><Relationship Type="http://schemas.openxmlformats.org/officeDocument/2006/relationships/slide" Target="/ppt/slides/slide1.xml" Id="R5dbcd81f89b34bde" /><Relationship Type="http://schemas.openxmlformats.org/officeDocument/2006/relationships/slide" Target="/ppt/slides/slide2.xml" Id="R658fa9cbc3634d80" /><Relationship Type="http://schemas.openxmlformats.org/officeDocument/2006/relationships/slide" Target="/ppt/slides/slide3.xml" Id="R3293c79597cd444f" /><Relationship Type="http://schemas.openxmlformats.org/officeDocument/2006/relationships/slide" Target="/ppt/slides/slide4.xml" Id="Re19035f43a844ea3" /><Relationship Type="http://schemas.openxmlformats.org/officeDocument/2006/relationships/slide" Target="/ppt/slides/slide5.xml" Id="Rb485a529a4164709" /><Relationship Type="http://schemas.openxmlformats.org/officeDocument/2006/relationships/slide" Target="/ppt/slides/slide6.xml" Id="R27081021b23f49b5" /><Relationship Type="http://schemas.openxmlformats.org/officeDocument/2006/relationships/slide" Target="/ppt/slides/slide7.xml" Id="R6600a7881ecb4b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3354af7f643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ee34277594a4e" /><Relationship Type="http://schemas.openxmlformats.org/officeDocument/2006/relationships/theme" Target="/ppt/slideMasters/theme/theme1.xml" Id="R2d0ad6db453d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ee34277594a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7d0e95b4f44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2574e7a6948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1d99ad575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e0ec9a028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0ed171792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1d9045c1147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90ee5dd4c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FARSTAD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23 981 975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−811 089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5 191 408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17 673 979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FARSTAD -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Pålsnesveien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998 666 376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FARSTAD AS</a:t>
            </a:r>
          </a:p>
        </p:txBody>
      </p:sp>
    </p:spTree>
  </p:cSld>
  <p:clrMapOvr>
    <a:masterClrMapping xmlns:a="http://schemas.openxmlformats.org/drawingml/2006/main"/>
  </p:clrMapOvr>
</p:sld>
</file>