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c451248ea748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eaff6fcecf4e79"/>
  </p:sldMasterIdLst>
  <p:sldIdLst>
    <p:sldId xmlns:r="http://schemas.openxmlformats.org/officeDocument/2006/relationships" id="256" r:id="R05009a15c4d14360"/>
    <p:sldId xmlns:r="http://schemas.openxmlformats.org/officeDocument/2006/relationships" id="257" r:id="R31a644366a404a8b"/>
    <p:sldId xmlns:r="http://schemas.openxmlformats.org/officeDocument/2006/relationships" id="258" r:id="Rf0c50b37e6ea474f"/>
    <p:sldId xmlns:r="http://schemas.openxmlformats.org/officeDocument/2006/relationships" id="259" r:id="Rf696a8d46c0f4c28"/>
    <p:sldId xmlns:r="http://schemas.openxmlformats.org/officeDocument/2006/relationships" id="260" r:id="R7c77eb82bdf345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aff6fcecf4e79" /><Relationship Type="http://schemas.openxmlformats.org/officeDocument/2006/relationships/slide" Target="/ppt/slides/slide1.xml" Id="R05009a15c4d14360" /><Relationship Type="http://schemas.openxmlformats.org/officeDocument/2006/relationships/slide" Target="/ppt/slides/slide2.xml" Id="R31a644366a404a8b" /><Relationship Type="http://schemas.openxmlformats.org/officeDocument/2006/relationships/slide" Target="/ppt/slides/slide3.xml" Id="Rf0c50b37e6ea474f" /><Relationship Type="http://schemas.openxmlformats.org/officeDocument/2006/relationships/slide" Target="/ppt/slides/slide4.xml" Id="Rf696a8d46c0f4c28" /><Relationship Type="http://schemas.openxmlformats.org/officeDocument/2006/relationships/slide" Target="/ppt/slides/slide5.xml" Id="R7c77eb82bdf345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dffd8a1c24e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3d335c3a84f10" /><Relationship Type="http://schemas.openxmlformats.org/officeDocument/2006/relationships/theme" Target="/ppt/slideMasters/theme/theme1.xml" Id="R14354038eeae47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e3d335c3a84f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9060be4da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b4b91183a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31fa15db54b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85d7b729146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c26ec850145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 FELT 08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 FELT 08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 FELT 08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 FELT 08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 FELT 08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 FELT 08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998 663 261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 FELT 08 AS</a:t>
            </a:r>
          </a:p>
        </p:txBody>
      </p:sp>
    </p:spTree>
  </p:cSld>
  <p:clrMapOvr>
    <a:masterClrMapping xmlns:a="http://schemas.openxmlformats.org/drawingml/2006/main"/>
  </p:clrMapOvr>
</p:sld>
</file>