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7462dfa57b41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e0b5f5db97402c"/>
  </p:sldMasterIdLst>
  <p:sldIdLst>
    <p:sldId xmlns:r="http://schemas.openxmlformats.org/officeDocument/2006/relationships" id="256" r:id="Re232c0fce3fa44c4"/>
    <p:sldId xmlns:r="http://schemas.openxmlformats.org/officeDocument/2006/relationships" id="257" r:id="R62f3a8dedde840f3"/>
    <p:sldId xmlns:r="http://schemas.openxmlformats.org/officeDocument/2006/relationships" id="258" r:id="Rfadf89c961024668"/>
    <p:sldId xmlns:r="http://schemas.openxmlformats.org/officeDocument/2006/relationships" id="259" r:id="Re622140aef2b4f7e"/>
    <p:sldId xmlns:r="http://schemas.openxmlformats.org/officeDocument/2006/relationships" id="260" r:id="Re39263d18fa94266"/>
    <p:sldId xmlns:r="http://schemas.openxmlformats.org/officeDocument/2006/relationships" id="261" r:id="Rd698d1005b144b13"/>
    <p:sldId xmlns:r="http://schemas.openxmlformats.org/officeDocument/2006/relationships" id="262" r:id="R101a5a8709064b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e0b5f5db97402c" /><Relationship Type="http://schemas.openxmlformats.org/officeDocument/2006/relationships/slide" Target="/ppt/slides/slide1.xml" Id="Re232c0fce3fa44c4" /><Relationship Type="http://schemas.openxmlformats.org/officeDocument/2006/relationships/slide" Target="/ppt/slides/slide2.xml" Id="R62f3a8dedde840f3" /><Relationship Type="http://schemas.openxmlformats.org/officeDocument/2006/relationships/slide" Target="/ppt/slides/slide3.xml" Id="Rfadf89c961024668" /><Relationship Type="http://schemas.openxmlformats.org/officeDocument/2006/relationships/slide" Target="/ppt/slides/slide4.xml" Id="Re622140aef2b4f7e" /><Relationship Type="http://schemas.openxmlformats.org/officeDocument/2006/relationships/slide" Target="/ppt/slides/slide5.xml" Id="Re39263d18fa94266" /><Relationship Type="http://schemas.openxmlformats.org/officeDocument/2006/relationships/slide" Target="/ppt/slides/slide6.xml" Id="Rd698d1005b144b13" /><Relationship Type="http://schemas.openxmlformats.org/officeDocument/2006/relationships/slide" Target="/ppt/slides/slide7.xml" Id="R101a5a8709064b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b51d3b350c4c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4056f135044fa" /><Relationship Type="http://schemas.openxmlformats.org/officeDocument/2006/relationships/theme" Target="/ppt/slideMasters/theme/theme1.xml" Id="R4c0d8b0658a84d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a4056f135044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7f58400ca46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e021edf514b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7f42d2c6a42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0f8d480bf4c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f903601cf4c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15b1064fa48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a61f60ebf43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ILAN EINI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ILAN EINI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ILAN EINI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ILAN EINI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ILAN EINI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ILAN EINI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172 490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1 222 194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1 244 752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ILAN EINI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ILAN EINI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ILAN EINI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Jomfrustien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29 29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ilaneini@gmail.com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998 645 840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ILAN EINI AS</a:t>
            </a:r>
          </a:p>
        </p:txBody>
      </p:sp>
    </p:spTree>
  </p:cSld>
  <p:clrMapOvr>
    <a:masterClrMapping xmlns:a="http://schemas.openxmlformats.org/drawingml/2006/main"/>
  </p:clrMapOvr>
</p:sld>
</file>