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c86d020c0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fd7d0c5d74abb"/>
  </p:sldMasterIdLst>
  <p:sldIdLst>
    <p:sldId xmlns:r="http://schemas.openxmlformats.org/officeDocument/2006/relationships" id="256" r:id="R80f85b77823243a4"/>
    <p:sldId xmlns:r="http://schemas.openxmlformats.org/officeDocument/2006/relationships" id="257" r:id="Rb8890fec9e864c19"/>
    <p:sldId xmlns:r="http://schemas.openxmlformats.org/officeDocument/2006/relationships" id="258" r:id="Rb2faeed1d9754cd5"/>
    <p:sldId xmlns:r="http://schemas.openxmlformats.org/officeDocument/2006/relationships" id="259" r:id="R5a1dc6ea84b743c8"/>
    <p:sldId xmlns:r="http://schemas.openxmlformats.org/officeDocument/2006/relationships" id="260" r:id="Re5d92ddd82f84a30"/>
    <p:sldId xmlns:r="http://schemas.openxmlformats.org/officeDocument/2006/relationships" id="261" r:id="Rbdc6616be5214244"/>
    <p:sldId xmlns:r="http://schemas.openxmlformats.org/officeDocument/2006/relationships" id="262" r:id="R19a25ed70298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fd7d0c5d74abb" /><Relationship Type="http://schemas.openxmlformats.org/officeDocument/2006/relationships/slide" Target="/ppt/slides/slide1.xml" Id="R80f85b77823243a4" /><Relationship Type="http://schemas.openxmlformats.org/officeDocument/2006/relationships/slide" Target="/ppt/slides/slide2.xml" Id="Rb8890fec9e864c19" /><Relationship Type="http://schemas.openxmlformats.org/officeDocument/2006/relationships/slide" Target="/ppt/slides/slide3.xml" Id="Rb2faeed1d9754cd5" /><Relationship Type="http://schemas.openxmlformats.org/officeDocument/2006/relationships/slide" Target="/ppt/slides/slide4.xml" Id="R5a1dc6ea84b743c8" /><Relationship Type="http://schemas.openxmlformats.org/officeDocument/2006/relationships/slide" Target="/ppt/slides/slide5.xml" Id="Re5d92ddd82f84a30" /><Relationship Type="http://schemas.openxmlformats.org/officeDocument/2006/relationships/slide" Target="/ppt/slides/slide6.xml" Id="Rbdc6616be5214244" /><Relationship Type="http://schemas.openxmlformats.org/officeDocument/2006/relationships/slide" Target="/ppt/slides/slide7.xml" Id="R19a25ed70298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688d0ce32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e0b1f2f54066" /><Relationship Type="http://schemas.openxmlformats.org/officeDocument/2006/relationships/theme" Target="/ppt/slideMasters/theme/theme1.xml" Id="Re822b3edcde9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6e0b1f2f5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ae84af579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3fed38cf5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3920639ce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9dc9c5db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cd755928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758da7ed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384122ea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ARAGORN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ARAGORN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3 195 048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11 025 396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11 026 502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GJØRAN KVERNES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998 628 261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