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7020e54b2941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995920e65640b6"/>
  </p:sldMasterIdLst>
  <p:sldIdLst>
    <p:sldId xmlns:r="http://schemas.openxmlformats.org/officeDocument/2006/relationships" id="256" r:id="R54c4082d220d4b31"/>
    <p:sldId xmlns:r="http://schemas.openxmlformats.org/officeDocument/2006/relationships" id="257" r:id="R46cffe5e08014ead"/>
    <p:sldId xmlns:r="http://schemas.openxmlformats.org/officeDocument/2006/relationships" id="258" r:id="Ra12e40e1cc2146e7"/>
    <p:sldId xmlns:r="http://schemas.openxmlformats.org/officeDocument/2006/relationships" id="259" r:id="R1ad45f53814b4e74"/>
    <p:sldId xmlns:r="http://schemas.openxmlformats.org/officeDocument/2006/relationships" id="260" r:id="Rca07ac8dcd7547ab"/>
    <p:sldId xmlns:r="http://schemas.openxmlformats.org/officeDocument/2006/relationships" id="261" r:id="Rdd5be68145904bc5"/>
    <p:sldId xmlns:r="http://schemas.openxmlformats.org/officeDocument/2006/relationships" id="262" r:id="R1fc664bde5ba47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995920e65640b6" /><Relationship Type="http://schemas.openxmlformats.org/officeDocument/2006/relationships/slide" Target="/ppt/slides/slide1.xml" Id="R54c4082d220d4b31" /><Relationship Type="http://schemas.openxmlformats.org/officeDocument/2006/relationships/slide" Target="/ppt/slides/slide2.xml" Id="R46cffe5e08014ead" /><Relationship Type="http://schemas.openxmlformats.org/officeDocument/2006/relationships/slide" Target="/ppt/slides/slide3.xml" Id="Ra12e40e1cc2146e7" /><Relationship Type="http://schemas.openxmlformats.org/officeDocument/2006/relationships/slide" Target="/ppt/slides/slide4.xml" Id="R1ad45f53814b4e74" /><Relationship Type="http://schemas.openxmlformats.org/officeDocument/2006/relationships/slide" Target="/ppt/slides/slide5.xml" Id="Rca07ac8dcd7547ab" /><Relationship Type="http://schemas.openxmlformats.org/officeDocument/2006/relationships/slide" Target="/ppt/slides/slide6.xml" Id="Rdd5be68145904bc5" /><Relationship Type="http://schemas.openxmlformats.org/officeDocument/2006/relationships/slide" Target="/ppt/slides/slide7.xml" Id="R1fc664bde5ba47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7faa43a1ba42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445b9aec042dd" /><Relationship Type="http://schemas.openxmlformats.org/officeDocument/2006/relationships/theme" Target="/ppt/slideMasters/theme/theme1.xml" Id="Ra2fabf5e7d4f4f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0445b9aec042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9aa59d57749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9a0d22d734b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540603ea046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114a93c4c4f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ff906569a48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b317c107d47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51a5519ab43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DIREKTE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DIREKTE REGNSKAP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4 471 512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896 835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612 172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2 071 438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4 469 036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MARINA V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BRILLEFINT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Gauterødveien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3154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www.direkteregnskap.no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998 628 083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REGNSKAP AS</a:t>
            </a:r>
          </a:p>
        </p:txBody>
      </p:sp>
    </p:spTree>
  </p:cSld>
  <p:clrMapOvr>
    <a:masterClrMapping xmlns:a="http://schemas.openxmlformats.org/drawingml/2006/main"/>
  </p:clrMapOvr>
</p:sld>
</file>