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ba22dde10445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0b9f9da5e2477f"/>
  </p:sldMasterIdLst>
  <p:sldIdLst>
    <p:sldId xmlns:r="http://schemas.openxmlformats.org/officeDocument/2006/relationships" id="256" r:id="R19794436f11d4b6c"/>
    <p:sldId xmlns:r="http://schemas.openxmlformats.org/officeDocument/2006/relationships" id="257" r:id="Raf78dd819cba41fe"/>
    <p:sldId xmlns:r="http://schemas.openxmlformats.org/officeDocument/2006/relationships" id="258" r:id="Re4a49dc1b6334b0b"/>
    <p:sldId xmlns:r="http://schemas.openxmlformats.org/officeDocument/2006/relationships" id="259" r:id="R69ff5736e2574c83"/>
    <p:sldId xmlns:r="http://schemas.openxmlformats.org/officeDocument/2006/relationships" id="260" r:id="Rb269e45409f64995"/>
    <p:sldId xmlns:r="http://schemas.openxmlformats.org/officeDocument/2006/relationships" id="261" r:id="R59669a324a73481f"/>
    <p:sldId xmlns:r="http://schemas.openxmlformats.org/officeDocument/2006/relationships" id="262" r:id="R2d4c0cbcdb8344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0b9f9da5e2477f" /><Relationship Type="http://schemas.openxmlformats.org/officeDocument/2006/relationships/slide" Target="/ppt/slides/slide1.xml" Id="R19794436f11d4b6c" /><Relationship Type="http://schemas.openxmlformats.org/officeDocument/2006/relationships/slide" Target="/ppt/slides/slide2.xml" Id="Raf78dd819cba41fe" /><Relationship Type="http://schemas.openxmlformats.org/officeDocument/2006/relationships/slide" Target="/ppt/slides/slide3.xml" Id="Re4a49dc1b6334b0b" /><Relationship Type="http://schemas.openxmlformats.org/officeDocument/2006/relationships/slide" Target="/ppt/slides/slide4.xml" Id="R69ff5736e2574c83" /><Relationship Type="http://schemas.openxmlformats.org/officeDocument/2006/relationships/slide" Target="/ppt/slides/slide5.xml" Id="Rb269e45409f64995" /><Relationship Type="http://schemas.openxmlformats.org/officeDocument/2006/relationships/slide" Target="/ppt/slides/slide6.xml" Id="R59669a324a73481f" /><Relationship Type="http://schemas.openxmlformats.org/officeDocument/2006/relationships/slide" Target="/ppt/slides/slide7.xml" Id="R2d4c0cbcdb8344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60ff8988304b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71c1d1464423a" /><Relationship Type="http://schemas.openxmlformats.org/officeDocument/2006/relationships/theme" Target="/ppt/slideMasters/theme/theme1.xml" Id="R12229c91069946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071c1d146442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2fc2eab104b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f25315fd048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74ccf19f048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fd5d558cb4a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425c4d21e47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184e228ea4b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5fce100cb44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DMS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DMS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8 135 428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−765 506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1 394 639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MRKUS DAVID SARGON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998 618 061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DMS AS</a:t>
            </a:r>
          </a:p>
        </p:txBody>
      </p:sp>
    </p:spTree>
  </p:cSld>
  <p:clrMapOvr>
    <a:masterClrMapping xmlns:a="http://schemas.openxmlformats.org/drawingml/2006/main"/>
  </p:clrMapOvr>
</p:sld>
</file>