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9023f3d0b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299cc68f34101"/>
  </p:sldMasterIdLst>
  <p:sldIdLst>
    <p:sldId xmlns:r="http://schemas.openxmlformats.org/officeDocument/2006/relationships" id="256" r:id="R2d090cbbbd214dfd"/>
    <p:sldId xmlns:r="http://schemas.openxmlformats.org/officeDocument/2006/relationships" id="257" r:id="R2b13417c2fb54f77"/>
    <p:sldId xmlns:r="http://schemas.openxmlformats.org/officeDocument/2006/relationships" id="258" r:id="R0cb992bd271f4ada"/>
    <p:sldId xmlns:r="http://schemas.openxmlformats.org/officeDocument/2006/relationships" id="259" r:id="Ra7545474c8914d5a"/>
    <p:sldId xmlns:r="http://schemas.openxmlformats.org/officeDocument/2006/relationships" id="260" r:id="R094b93a170e04037"/>
    <p:sldId xmlns:r="http://schemas.openxmlformats.org/officeDocument/2006/relationships" id="261" r:id="R98f6ab1136e6495a"/>
    <p:sldId xmlns:r="http://schemas.openxmlformats.org/officeDocument/2006/relationships" id="262" r:id="R396c93988576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299cc68f34101" /><Relationship Type="http://schemas.openxmlformats.org/officeDocument/2006/relationships/slide" Target="/ppt/slides/slide1.xml" Id="R2d090cbbbd214dfd" /><Relationship Type="http://schemas.openxmlformats.org/officeDocument/2006/relationships/slide" Target="/ppt/slides/slide2.xml" Id="R2b13417c2fb54f77" /><Relationship Type="http://schemas.openxmlformats.org/officeDocument/2006/relationships/slide" Target="/ppt/slides/slide3.xml" Id="R0cb992bd271f4ada" /><Relationship Type="http://schemas.openxmlformats.org/officeDocument/2006/relationships/slide" Target="/ppt/slides/slide4.xml" Id="Ra7545474c8914d5a" /><Relationship Type="http://schemas.openxmlformats.org/officeDocument/2006/relationships/slide" Target="/ppt/slides/slide5.xml" Id="R094b93a170e04037" /><Relationship Type="http://schemas.openxmlformats.org/officeDocument/2006/relationships/slide" Target="/ppt/slides/slide6.xml" Id="R98f6ab1136e6495a" /><Relationship Type="http://schemas.openxmlformats.org/officeDocument/2006/relationships/slide" Target="/ppt/slides/slide7.xml" Id="R396c93988576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3cbe58dad47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5b01c67c045d5" /><Relationship Type="http://schemas.openxmlformats.org/officeDocument/2006/relationships/theme" Target="/ppt/slideMasters/theme/theme1.xml" Id="R35688ba9de6e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5b01c67c0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28d1b932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e23c6e726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9e4a09dd3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7a590e272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78f19a18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7852272fb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309a402e9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