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296947cf249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17203d078c4aff"/>
  </p:sldMasterIdLst>
  <p:sldIdLst>
    <p:sldId xmlns:r="http://schemas.openxmlformats.org/officeDocument/2006/relationships" id="256" r:id="Rd09c803b7cdb4b39"/>
    <p:sldId xmlns:r="http://schemas.openxmlformats.org/officeDocument/2006/relationships" id="257" r:id="R74290c542423474e"/>
    <p:sldId xmlns:r="http://schemas.openxmlformats.org/officeDocument/2006/relationships" id="258" r:id="Rd658a044f3ba4aa2"/>
    <p:sldId xmlns:r="http://schemas.openxmlformats.org/officeDocument/2006/relationships" id="259" r:id="R597df93553d14490"/>
    <p:sldId xmlns:r="http://schemas.openxmlformats.org/officeDocument/2006/relationships" id="260" r:id="R1a8406117a7e4e10"/>
    <p:sldId xmlns:r="http://schemas.openxmlformats.org/officeDocument/2006/relationships" id="261" r:id="R3e14b5704603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17203d078c4aff" /><Relationship Type="http://schemas.openxmlformats.org/officeDocument/2006/relationships/slide" Target="/ppt/slides/slide1.xml" Id="Rd09c803b7cdb4b39" /><Relationship Type="http://schemas.openxmlformats.org/officeDocument/2006/relationships/slide" Target="/ppt/slides/slide2.xml" Id="R74290c542423474e" /><Relationship Type="http://schemas.openxmlformats.org/officeDocument/2006/relationships/slide" Target="/ppt/slides/slide3.xml" Id="Rd658a044f3ba4aa2" /><Relationship Type="http://schemas.openxmlformats.org/officeDocument/2006/relationships/slide" Target="/ppt/slides/slide4.xml" Id="R597df93553d14490" /><Relationship Type="http://schemas.openxmlformats.org/officeDocument/2006/relationships/slide" Target="/ppt/slides/slide5.xml" Id="R1a8406117a7e4e10" /><Relationship Type="http://schemas.openxmlformats.org/officeDocument/2006/relationships/slide" Target="/ppt/slides/slide6.xml" Id="R3e14b5704603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9609ac60a42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01fc57aa248ed" /><Relationship Type="http://schemas.openxmlformats.org/officeDocument/2006/relationships/theme" Target="/ppt/slideMasters/theme/theme1.xml" Id="R15115513a9fc4c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01fc57aa248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dc314c879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fd8422557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2fa38922147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55f0f515142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9726088c44a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0977dfe5f46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