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4acb172a68141b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21fcbe8c6e843f3"/>
  </p:sldMasterIdLst>
  <p:sldIdLst>
    <p:sldId xmlns:r="http://schemas.openxmlformats.org/officeDocument/2006/relationships" id="256" r:id="R6c77e8d8ba5c43d4"/>
    <p:sldId xmlns:r="http://schemas.openxmlformats.org/officeDocument/2006/relationships" id="257" r:id="R845af766411246ef"/>
    <p:sldId xmlns:r="http://schemas.openxmlformats.org/officeDocument/2006/relationships" id="258" r:id="R9fb82cf9769449e3"/>
    <p:sldId xmlns:r="http://schemas.openxmlformats.org/officeDocument/2006/relationships" id="259" r:id="R2a18d5ac6b334b2e"/>
    <p:sldId xmlns:r="http://schemas.openxmlformats.org/officeDocument/2006/relationships" id="260" r:id="Rd9072cc1c1b64be2"/>
    <p:sldId xmlns:r="http://schemas.openxmlformats.org/officeDocument/2006/relationships" id="261" r:id="Rce158a152d8f418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21fcbe8c6e843f3" /><Relationship Type="http://schemas.openxmlformats.org/officeDocument/2006/relationships/slide" Target="/ppt/slides/slide1.xml" Id="R6c77e8d8ba5c43d4" /><Relationship Type="http://schemas.openxmlformats.org/officeDocument/2006/relationships/slide" Target="/ppt/slides/slide2.xml" Id="R845af766411246ef" /><Relationship Type="http://schemas.openxmlformats.org/officeDocument/2006/relationships/slide" Target="/ppt/slides/slide3.xml" Id="R9fb82cf9769449e3" /><Relationship Type="http://schemas.openxmlformats.org/officeDocument/2006/relationships/slide" Target="/ppt/slides/slide4.xml" Id="R2a18d5ac6b334b2e" /><Relationship Type="http://schemas.openxmlformats.org/officeDocument/2006/relationships/slide" Target="/ppt/slides/slide5.xml" Id="Rd9072cc1c1b64be2" /><Relationship Type="http://schemas.openxmlformats.org/officeDocument/2006/relationships/slide" Target="/ppt/slides/slide6.xml" Id="Rce158a152d8f418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6151c5f961946c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88751025084f3f" /><Relationship Type="http://schemas.openxmlformats.org/officeDocument/2006/relationships/theme" Target="/ppt/slideMasters/theme/theme1.xml" Id="R83bbf071461141d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d88751025084f3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a59697492840c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cf2b6a4cce4c2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5713db555141c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5be5f4eccf4af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5164fc8bdc4ef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d9f16a63d4432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IPANEMA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IPANEMA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IPANEMA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IPANEMA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IPANEMA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IPANEMA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998 614 821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IPANEMA AS</a:t>
            </a:r>
          </a:p>
        </p:txBody>
      </p:sp>
    </p:spTree>
  </p:cSld>
  <p:clrMapOvr>
    <a:masterClrMapping xmlns:a="http://schemas.openxmlformats.org/drawingml/2006/main"/>
  </p:clrMapOvr>
</p:sld>
</file>