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d1be927f38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1fffbafa84a38"/>
  </p:sldMasterIdLst>
  <p:sldIdLst>
    <p:sldId xmlns:r="http://schemas.openxmlformats.org/officeDocument/2006/relationships" id="256" r:id="R633f5af410a848d6"/>
    <p:sldId xmlns:r="http://schemas.openxmlformats.org/officeDocument/2006/relationships" id="257" r:id="R410663b0bcd549da"/>
    <p:sldId xmlns:r="http://schemas.openxmlformats.org/officeDocument/2006/relationships" id="258" r:id="Rb81d9bea32194a26"/>
    <p:sldId xmlns:r="http://schemas.openxmlformats.org/officeDocument/2006/relationships" id="259" r:id="Rda4e3682b9fc46b4"/>
    <p:sldId xmlns:r="http://schemas.openxmlformats.org/officeDocument/2006/relationships" id="260" r:id="Rb2912e305a84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1fffbafa84a38" /><Relationship Type="http://schemas.openxmlformats.org/officeDocument/2006/relationships/slide" Target="/ppt/slides/slide1.xml" Id="R633f5af410a848d6" /><Relationship Type="http://schemas.openxmlformats.org/officeDocument/2006/relationships/slide" Target="/ppt/slides/slide2.xml" Id="R410663b0bcd549da" /><Relationship Type="http://schemas.openxmlformats.org/officeDocument/2006/relationships/slide" Target="/ppt/slides/slide3.xml" Id="Rb81d9bea32194a26" /><Relationship Type="http://schemas.openxmlformats.org/officeDocument/2006/relationships/slide" Target="/ppt/slides/slide4.xml" Id="Rda4e3682b9fc46b4" /><Relationship Type="http://schemas.openxmlformats.org/officeDocument/2006/relationships/slide" Target="/ppt/slides/slide5.xml" Id="Rb2912e305a84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6b77faa83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7ff8e1fd9462b" /><Relationship Type="http://schemas.openxmlformats.org/officeDocument/2006/relationships/theme" Target="/ppt/slideMasters/theme/theme1.xml" Id="R7fd23dc0d072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7ff8e1fd9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c6abd7e04e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c32a1a27e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459cab61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e092e4d04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7a497a54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