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ccdeeb9a354c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90fb06cfa64aad"/>
  </p:sldMasterIdLst>
  <p:sldIdLst>
    <p:sldId xmlns:r="http://schemas.openxmlformats.org/officeDocument/2006/relationships" id="256" r:id="R0b4554384a564b84"/>
    <p:sldId xmlns:r="http://schemas.openxmlformats.org/officeDocument/2006/relationships" id="257" r:id="R31d7e5daea5d4bce"/>
    <p:sldId xmlns:r="http://schemas.openxmlformats.org/officeDocument/2006/relationships" id="258" r:id="R6e0b1bfb90df434e"/>
    <p:sldId xmlns:r="http://schemas.openxmlformats.org/officeDocument/2006/relationships" id="259" r:id="R4c301fbe5b8449c1"/>
    <p:sldId xmlns:r="http://schemas.openxmlformats.org/officeDocument/2006/relationships" id="260" r:id="Re1a2b13b5b9f4a4f"/>
    <p:sldId xmlns:r="http://schemas.openxmlformats.org/officeDocument/2006/relationships" id="261" r:id="R72f05d64cd7d4946"/>
    <p:sldId xmlns:r="http://schemas.openxmlformats.org/officeDocument/2006/relationships" id="262" r:id="R5fae826c914a4c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90fb06cfa64aad" /><Relationship Type="http://schemas.openxmlformats.org/officeDocument/2006/relationships/slide" Target="/ppt/slides/slide1.xml" Id="R0b4554384a564b84" /><Relationship Type="http://schemas.openxmlformats.org/officeDocument/2006/relationships/slide" Target="/ppt/slides/slide2.xml" Id="R31d7e5daea5d4bce" /><Relationship Type="http://schemas.openxmlformats.org/officeDocument/2006/relationships/slide" Target="/ppt/slides/slide3.xml" Id="R6e0b1bfb90df434e" /><Relationship Type="http://schemas.openxmlformats.org/officeDocument/2006/relationships/slide" Target="/ppt/slides/slide4.xml" Id="R4c301fbe5b8449c1" /><Relationship Type="http://schemas.openxmlformats.org/officeDocument/2006/relationships/slide" Target="/ppt/slides/slide5.xml" Id="Re1a2b13b5b9f4a4f" /><Relationship Type="http://schemas.openxmlformats.org/officeDocument/2006/relationships/slide" Target="/ppt/slides/slide6.xml" Id="R72f05d64cd7d4946" /><Relationship Type="http://schemas.openxmlformats.org/officeDocument/2006/relationships/slide" Target="/ppt/slides/slide7.xml" Id="R5fae826c914a4c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0df2be10e54e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97db747f2438e" /><Relationship Type="http://schemas.openxmlformats.org/officeDocument/2006/relationships/theme" Target="/ppt/slideMasters/theme/theme1.xml" Id="Re064f5959b3647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f97db747f243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faffc325f4b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61126066140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fd947424a4a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9975f139143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2982d09e540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38469454248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20f69be3a4f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HALSVIK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HALSVIK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HALSVIK TORE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HALSVIK THOMAS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MOWINCKEL-NILSEN MIA L H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998 610 265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HALSVIK AS</a:t>
            </a:r>
          </a:p>
        </p:txBody>
      </p:sp>
    </p:spTree>
  </p:cSld>
  <p:clrMapOvr>
    <a:masterClrMapping xmlns:a="http://schemas.openxmlformats.org/drawingml/2006/main"/>
  </p:clrMapOvr>
</p:sld>
</file>