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c94d2d4eb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b9a177cc64662"/>
  </p:sldMasterIdLst>
  <p:sldIdLst>
    <p:sldId xmlns:r="http://schemas.openxmlformats.org/officeDocument/2006/relationships" id="256" r:id="Rccab18c64e65418e"/>
    <p:sldId xmlns:r="http://schemas.openxmlformats.org/officeDocument/2006/relationships" id="257" r:id="R8b61a9f4ee5a4389"/>
    <p:sldId xmlns:r="http://schemas.openxmlformats.org/officeDocument/2006/relationships" id="258" r:id="R6ef29c6f26634d47"/>
    <p:sldId xmlns:r="http://schemas.openxmlformats.org/officeDocument/2006/relationships" id="259" r:id="R4d5bcb9665f746cd"/>
    <p:sldId xmlns:r="http://schemas.openxmlformats.org/officeDocument/2006/relationships" id="260" r:id="Rf52c290527de403c"/>
    <p:sldId xmlns:r="http://schemas.openxmlformats.org/officeDocument/2006/relationships" id="261" r:id="Rf4d9c705b6854670"/>
    <p:sldId xmlns:r="http://schemas.openxmlformats.org/officeDocument/2006/relationships" id="262" r:id="Rd141b1f140a9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b9a177cc64662" /><Relationship Type="http://schemas.openxmlformats.org/officeDocument/2006/relationships/slide" Target="/ppt/slides/slide1.xml" Id="Rccab18c64e65418e" /><Relationship Type="http://schemas.openxmlformats.org/officeDocument/2006/relationships/slide" Target="/ppt/slides/slide2.xml" Id="R8b61a9f4ee5a4389" /><Relationship Type="http://schemas.openxmlformats.org/officeDocument/2006/relationships/slide" Target="/ppt/slides/slide3.xml" Id="R6ef29c6f26634d47" /><Relationship Type="http://schemas.openxmlformats.org/officeDocument/2006/relationships/slide" Target="/ppt/slides/slide4.xml" Id="R4d5bcb9665f746cd" /><Relationship Type="http://schemas.openxmlformats.org/officeDocument/2006/relationships/slide" Target="/ppt/slides/slide5.xml" Id="Rf52c290527de403c" /><Relationship Type="http://schemas.openxmlformats.org/officeDocument/2006/relationships/slide" Target="/ppt/slides/slide6.xml" Id="Rf4d9c705b6854670" /><Relationship Type="http://schemas.openxmlformats.org/officeDocument/2006/relationships/slide" Target="/ppt/slides/slide7.xml" Id="Rd141b1f140a9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515d83609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69f3b27044023" /><Relationship Type="http://schemas.openxmlformats.org/officeDocument/2006/relationships/theme" Target="/ppt/slideMasters/theme/theme1.xml" Id="Rd2c985dad39b44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669f3b2704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bdf67f96b4a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edb84eeb2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08a428bce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bc3435543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95c15f81b44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04d7e7441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f46af72cc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LC EIENDOM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LC EIENDOM 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3 077 169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ØYBO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LC EIENDOM III AS</a:t>
            </a:r>
          </a:p>
        </p:txBody>
      </p:sp>
    </p:spTree>
  </p:cSld>
  <p:clrMapOvr>
    <a:masterClrMapping xmlns:a="http://schemas.openxmlformats.org/drawingml/2006/main"/>
  </p:clrMapOvr>
</p:sld>
</file>