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3e5b27ac7f40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aa64caf11345e0"/>
  </p:sldMasterIdLst>
  <p:sldIdLst>
    <p:sldId xmlns:r="http://schemas.openxmlformats.org/officeDocument/2006/relationships" id="256" r:id="Ra1c382bdd2b9493c"/>
    <p:sldId xmlns:r="http://schemas.openxmlformats.org/officeDocument/2006/relationships" id="257" r:id="R5ae526304f1a446e"/>
    <p:sldId xmlns:r="http://schemas.openxmlformats.org/officeDocument/2006/relationships" id="258" r:id="Rb004fb2f8f0e4dcf"/>
    <p:sldId xmlns:r="http://schemas.openxmlformats.org/officeDocument/2006/relationships" id="259" r:id="R61dc9d86f7bd4350"/>
    <p:sldId xmlns:r="http://schemas.openxmlformats.org/officeDocument/2006/relationships" id="260" r:id="R1d09b7b2ce1f45e8"/>
    <p:sldId xmlns:r="http://schemas.openxmlformats.org/officeDocument/2006/relationships" id="261" r:id="R59c1c5c36a9d4f11"/>
    <p:sldId xmlns:r="http://schemas.openxmlformats.org/officeDocument/2006/relationships" id="262" r:id="R6f872579cfb04a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aa64caf11345e0" /><Relationship Type="http://schemas.openxmlformats.org/officeDocument/2006/relationships/slide" Target="/ppt/slides/slide1.xml" Id="Ra1c382bdd2b9493c" /><Relationship Type="http://schemas.openxmlformats.org/officeDocument/2006/relationships/slide" Target="/ppt/slides/slide2.xml" Id="R5ae526304f1a446e" /><Relationship Type="http://schemas.openxmlformats.org/officeDocument/2006/relationships/slide" Target="/ppt/slides/slide3.xml" Id="Rb004fb2f8f0e4dcf" /><Relationship Type="http://schemas.openxmlformats.org/officeDocument/2006/relationships/slide" Target="/ppt/slides/slide4.xml" Id="R61dc9d86f7bd4350" /><Relationship Type="http://schemas.openxmlformats.org/officeDocument/2006/relationships/slide" Target="/ppt/slides/slide5.xml" Id="R1d09b7b2ce1f45e8" /><Relationship Type="http://schemas.openxmlformats.org/officeDocument/2006/relationships/slide" Target="/ppt/slides/slide6.xml" Id="R59c1c5c36a9d4f11" /><Relationship Type="http://schemas.openxmlformats.org/officeDocument/2006/relationships/slide" Target="/ppt/slides/slide7.xml" Id="R6f872579cfb04a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a02c3764bb48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58ff74ecaf48ad" /><Relationship Type="http://schemas.openxmlformats.org/officeDocument/2006/relationships/theme" Target="/ppt/slideMasters/theme/theme1.xml" Id="R2f3c1fef08c04e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58ff74ecaf48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f6b73b9cd043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afb3bba8604d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10a22242044b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4ff60f0b9647f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ac3cc169754a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ceeb233de14dd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a5be1da0194c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WM EIGEDOM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WM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WM EIGEDOM AS ble etablert [år] og holder til i Lærdal.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WM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WM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WM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367 985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140 035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2 251 515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4 002 099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WM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BÆKKEN BJARNE GUTTORM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WM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Håbakken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6887 Lærdal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66 93 05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998 600 944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WM EIGEDOM AS</a:t>
            </a:r>
          </a:p>
        </p:txBody>
      </p:sp>
    </p:spTree>
  </p:cSld>
  <p:clrMapOvr>
    <a:masterClrMapping xmlns:a="http://schemas.openxmlformats.org/drawingml/2006/main"/>
  </p:clrMapOvr>
</p:sld>
</file>