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ca70eb8fb4e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4ac874c98400f"/>
  </p:sldMasterIdLst>
  <p:sldIdLst>
    <p:sldId xmlns:r="http://schemas.openxmlformats.org/officeDocument/2006/relationships" id="256" r:id="R924fc51d13024b0d"/>
    <p:sldId xmlns:r="http://schemas.openxmlformats.org/officeDocument/2006/relationships" id="257" r:id="R49e5f603e843472c"/>
    <p:sldId xmlns:r="http://schemas.openxmlformats.org/officeDocument/2006/relationships" id="258" r:id="R175439b42b884abd"/>
    <p:sldId xmlns:r="http://schemas.openxmlformats.org/officeDocument/2006/relationships" id="259" r:id="R642d4d70caa0408e"/>
    <p:sldId xmlns:r="http://schemas.openxmlformats.org/officeDocument/2006/relationships" id="260" r:id="Rd09a659d2172429a"/>
    <p:sldId xmlns:r="http://schemas.openxmlformats.org/officeDocument/2006/relationships" id="261" r:id="Rd8e72fd577cc490f"/>
    <p:sldId xmlns:r="http://schemas.openxmlformats.org/officeDocument/2006/relationships" id="262" r:id="R091c75fe34fa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4ac874c98400f" /><Relationship Type="http://schemas.openxmlformats.org/officeDocument/2006/relationships/slide" Target="/ppt/slides/slide1.xml" Id="R924fc51d13024b0d" /><Relationship Type="http://schemas.openxmlformats.org/officeDocument/2006/relationships/slide" Target="/ppt/slides/slide2.xml" Id="R49e5f603e843472c" /><Relationship Type="http://schemas.openxmlformats.org/officeDocument/2006/relationships/slide" Target="/ppt/slides/slide3.xml" Id="R175439b42b884abd" /><Relationship Type="http://schemas.openxmlformats.org/officeDocument/2006/relationships/slide" Target="/ppt/slides/slide4.xml" Id="R642d4d70caa0408e" /><Relationship Type="http://schemas.openxmlformats.org/officeDocument/2006/relationships/slide" Target="/ppt/slides/slide5.xml" Id="Rd09a659d2172429a" /><Relationship Type="http://schemas.openxmlformats.org/officeDocument/2006/relationships/slide" Target="/ppt/slides/slide6.xml" Id="Rd8e72fd577cc490f" /><Relationship Type="http://schemas.openxmlformats.org/officeDocument/2006/relationships/slide" Target="/ppt/slides/slide7.xml" Id="R091c75fe34fa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8045ad5db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ba0cbd7624b98" /><Relationship Type="http://schemas.openxmlformats.org/officeDocument/2006/relationships/theme" Target="/ppt/slideMasters/theme/theme1.xml" Id="R9f336e91817445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ba0cbd762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b84b9c6394d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15c9a64d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2b45d60e444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4bbd5dd5d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80e47776e4e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70a2d2357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6a03c2204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VENTINOR KLIMAENTREPRENØR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KLIMAENTREPRENØR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19 214 654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