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2230d64da24b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4637b6a6f9440f"/>
  </p:sldMasterIdLst>
  <p:sldIdLst>
    <p:sldId xmlns:r="http://schemas.openxmlformats.org/officeDocument/2006/relationships" id="256" r:id="R8d55d021451e45b5"/>
    <p:sldId xmlns:r="http://schemas.openxmlformats.org/officeDocument/2006/relationships" id="257" r:id="Rabd5565135f840fd"/>
    <p:sldId xmlns:r="http://schemas.openxmlformats.org/officeDocument/2006/relationships" id="258" r:id="R3f70f0bfa8ba4530"/>
    <p:sldId xmlns:r="http://schemas.openxmlformats.org/officeDocument/2006/relationships" id="259" r:id="R7aaa0135bee84ed3"/>
    <p:sldId xmlns:r="http://schemas.openxmlformats.org/officeDocument/2006/relationships" id="260" r:id="R52a02b60009648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637b6a6f9440f" /><Relationship Type="http://schemas.openxmlformats.org/officeDocument/2006/relationships/slide" Target="/ppt/slides/slide1.xml" Id="R8d55d021451e45b5" /><Relationship Type="http://schemas.openxmlformats.org/officeDocument/2006/relationships/slide" Target="/ppt/slides/slide2.xml" Id="Rabd5565135f840fd" /><Relationship Type="http://schemas.openxmlformats.org/officeDocument/2006/relationships/slide" Target="/ppt/slides/slide3.xml" Id="R3f70f0bfa8ba4530" /><Relationship Type="http://schemas.openxmlformats.org/officeDocument/2006/relationships/slide" Target="/ppt/slides/slide4.xml" Id="R7aaa0135bee84ed3" /><Relationship Type="http://schemas.openxmlformats.org/officeDocument/2006/relationships/slide" Target="/ppt/slides/slide5.xml" Id="R52a02b60009648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ab5a559fd43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d2b2fc4b943be" /><Relationship Type="http://schemas.openxmlformats.org/officeDocument/2006/relationships/theme" Target="/ppt/slideMasters/theme/theme1.xml" Id="R98d547aa00a247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3d2b2fc4b943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50ad3bd7245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af0b4dfdd4e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4e4d37baf4a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7b0662cbc4d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acbd8bd1e4b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