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c076a2b57347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3f546479a34b2f"/>
  </p:sldMasterIdLst>
  <p:sldIdLst>
    <p:sldId xmlns:r="http://schemas.openxmlformats.org/officeDocument/2006/relationships" id="256" r:id="R84a72cdde43e411d"/>
    <p:sldId xmlns:r="http://schemas.openxmlformats.org/officeDocument/2006/relationships" id="257" r:id="R1084f2a0ae4d4d6c"/>
    <p:sldId xmlns:r="http://schemas.openxmlformats.org/officeDocument/2006/relationships" id="258" r:id="Rb11ab48bc4014572"/>
    <p:sldId xmlns:r="http://schemas.openxmlformats.org/officeDocument/2006/relationships" id="259" r:id="Rdab09e99d5df42e0"/>
    <p:sldId xmlns:r="http://schemas.openxmlformats.org/officeDocument/2006/relationships" id="260" r:id="R32fad98d978f4201"/>
    <p:sldId xmlns:r="http://schemas.openxmlformats.org/officeDocument/2006/relationships" id="261" r:id="R10acc4123a9243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3f546479a34b2f" /><Relationship Type="http://schemas.openxmlformats.org/officeDocument/2006/relationships/slide" Target="/ppt/slides/slide1.xml" Id="R84a72cdde43e411d" /><Relationship Type="http://schemas.openxmlformats.org/officeDocument/2006/relationships/slide" Target="/ppt/slides/slide2.xml" Id="R1084f2a0ae4d4d6c" /><Relationship Type="http://schemas.openxmlformats.org/officeDocument/2006/relationships/slide" Target="/ppt/slides/slide3.xml" Id="Rb11ab48bc4014572" /><Relationship Type="http://schemas.openxmlformats.org/officeDocument/2006/relationships/slide" Target="/ppt/slides/slide4.xml" Id="Rdab09e99d5df42e0" /><Relationship Type="http://schemas.openxmlformats.org/officeDocument/2006/relationships/slide" Target="/ppt/slides/slide5.xml" Id="R32fad98d978f4201" /><Relationship Type="http://schemas.openxmlformats.org/officeDocument/2006/relationships/slide" Target="/ppt/slides/slide6.xml" Id="R10acc4123a9243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3a47779b0a43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784541b714210" /><Relationship Type="http://schemas.openxmlformats.org/officeDocument/2006/relationships/theme" Target="/ppt/slideMasters/theme/theme1.xml" Id="R8feb507a0ab644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5784541b7142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895da4b83343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b46d21ead544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699fdd513549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379786915147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8878183a047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1c67868a2a44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JEH INDUSTRISERVICE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998 579 708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JEH INDUSTRISERVICE AS</a:t>
            </a:r>
          </a:p>
        </p:txBody>
      </p:sp>
    </p:spTree>
  </p:cSld>
  <p:clrMapOvr>
    <a:masterClrMapping xmlns:a="http://schemas.openxmlformats.org/drawingml/2006/main"/>
  </p:clrMapOvr>
</p:sld>
</file>