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901dee2253740b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6534f2ff2e84206"/>
  </p:sldMasterIdLst>
  <p:sldIdLst>
    <p:sldId xmlns:r="http://schemas.openxmlformats.org/officeDocument/2006/relationships" id="256" r:id="Rc564f6c5158a4980"/>
    <p:sldId xmlns:r="http://schemas.openxmlformats.org/officeDocument/2006/relationships" id="257" r:id="Rbf88221e0e1a408d"/>
    <p:sldId xmlns:r="http://schemas.openxmlformats.org/officeDocument/2006/relationships" id="258" r:id="R65758a919ffe40ad"/>
    <p:sldId xmlns:r="http://schemas.openxmlformats.org/officeDocument/2006/relationships" id="259" r:id="R0dcbd7390d68455e"/>
    <p:sldId xmlns:r="http://schemas.openxmlformats.org/officeDocument/2006/relationships" id="260" r:id="Re249d728514d407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6534f2ff2e84206" /><Relationship Type="http://schemas.openxmlformats.org/officeDocument/2006/relationships/slide" Target="/ppt/slides/slide1.xml" Id="Rc564f6c5158a4980" /><Relationship Type="http://schemas.openxmlformats.org/officeDocument/2006/relationships/slide" Target="/ppt/slides/slide2.xml" Id="Rbf88221e0e1a408d" /><Relationship Type="http://schemas.openxmlformats.org/officeDocument/2006/relationships/slide" Target="/ppt/slides/slide3.xml" Id="R65758a919ffe40ad" /><Relationship Type="http://schemas.openxmlformats.org/officeDocument/2006/relationships/slide" Target="/ppt/slides/slide4.xml" Id="R0dcbd7390d68455e" /><Relationship Type="http://schemas.openxmlformats.org/officeDocument/2006/relationships/slide" Target="/ppt/slides/slide5.xml" Id="Re249d728514d407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1d53cfffbb44b7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e47874d7b24324" /><Relationship Type="http://schemas.openxmlformats.org/officeDocument/2006/relationships/theme" Target="/ppt/slideMasters/theme/theme1.xml" Id="R887091f7d1404d0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8e47874d7b2432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aa4a5685044e5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9ffbc8f7644a4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1f157537c2460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c80fd689a24bb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d5f40bf129408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AUTO TRANS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 TRANS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AUTO TRANS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 TRANS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 TRANS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 TRANS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998 563 178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 TRANS AS</a:t>
            </a:r>
          </a:p>
        </p:txBody>
      </p:sp>
    </p:spTree>
  </p:cSld>
  <p:clrMapOvr>
    <a:masterClrMapping xmlns:a="http://schemas.openxmlformats.org/drawingml/2006/main"/>
  </p:clrMapOvr>
</p:sld>
</file>