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71b6c9ceb04e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1fb0d8f8894755"/>
  </p:sldMasterIdLst>
  <p:sldIdLst>
    <p:sldId xmlns:r="http://schemas.openxmlformats.org/officeDocument/2006/relationships" id="256" r:id="R27fe6cc0dba14557"/>
    <p:sldId xmlns:r="http://schemas.openxmlformats.org/officeDocument/2006/relationships" id="257" r:id="R73f7601950fa4c12"/>
    <p:sldId xmlns:r="http://schemas.openxmlformats.org/officeDocument/2006/relationships" id="258" r:id="R480aee94ddb24eb9"/>
    <p:sldId xmlns:r="http://schemas.openxmlformats.org/officeDocument/2006/relationships" id="259" r:id="Rf5ec3c6dc9fa4e1d"/>
    <p:sldId xmlns:r="http://schemas.openxmlformats.org/officeDocument/2006/relationships" id="260" r:id="R3df02dcbd1bb4866"/>
    <p:sldId xmlns:r="http://schemas.openxmlformats.org/officeDocument/2006/relationships" id="261" r:id="Ra57bb2d7a8b44987"/>
    <p:sldId xmlns:r="http://schemas.openxmlformats.org/officeDocument/2006/relationships" id="262" r:id="Rc616013413564a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fb0d8f8894755" /><Relationship Type="http://schemas.openxmlformats.org/officeDocument/2006/relationships/slide" Target="/ppt/slides/slide1.xml" Id="R27fe6cc0dba14557" /><Relationship Type="http://schemas.openxmlformats.org/officeDocument/2006/relationships/slide" Target="/ppt/slides/slide2.xml" Id="R73f7601950fa4c12" /><Relationship Type="http://schemas.openxmlformats.org/officeDocument/2006/relationships/slide" Target="/ppt/slides/slide3.xml" Id="R480aee94ddb24eb9" /><Relationship Type="http://schemas.openxmlformats.org/officeDocument/2006/relationships/slide" Target="/ppt/slides/slide4.xml" Id="Rf5ec3c6dc9fa4e1d" /><Relationship Type="http://schemas.openxmlformats.org/officeDocument/2006/relationships/slide" Target="/ppt/slides/slide5.xml" Id="R3df02dcbd1bb4866" /><Relationship Type="http://schemas.openxmlformats.org/officeDocument/2006/relationships/slide" Target="/ppt/slides/slide6.xml" Id="Ra57bb2d7a8b44987" /><Relationship Type="http://schemas.openxmlformats.org/officeDocument/2006/relationships/slide" Target="/ppt/slides/slide7.xml" Id="Rc616013413564a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0ce8b8b71c44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3ab7d249f4cf6" /><Relationship Type="http://schemas.openxmlformats.org/officeDocument/2006/relationships/theme" Target="/ppt/slideMasters/theme/theme1.xml" Id="R45750150117b4f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43ab7d249f4c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85ddf472540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800bd0a0c4a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aa88836dd45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dbee5cb144c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6b1ea4da84a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3f3b2c09a44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e4379bdb44f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STRIKKENETT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STRIKKENETT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2 911 306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2 520 030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2 698 764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DAHLSTEDT THOR HELTZEN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JURGENSEN KATHRINE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Løkkafossen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garn@strikkenett.no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www.strikkenett.no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998 560 950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