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18eec780c4b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07ffcb5a024a97"/>
  </p:sldMasterIdLst>
  <p:sldIdLst>
    <p:sldId xmlns:r="http://schemas.openxmlformats.org/officeDocument/2006/relationships" id="256" r:id="R83ed260d5f5f4626"/>
    <p:sldId xmlns:r="http://schemas.openxmlformats.org/officeDocument/2006/relationships" id="257" r:id="Rea64f6fa4a644378"/>
    <p:sldId xmlns:r="http://schemas.openxmlformats.org/officeDocument/2006/relationships" id="258" r:id="Rab2a0d85f9c14d2a"/>
    <p:sldId xmlns:r="http://schemas.openxmlformats.org/officeDocument/2006/relationships" id="259" r:id="R72b37d7031cc4f53"/>
    <p:sldId xmlns:r="http://schemas.openxmlformats.org/officeDocument/2006/relationships" id="260" r:id="Rf33d45428c8946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7ffcb5a024a97" /><Relationship Type="http://schemas.openxmlformats.org/officeDocument/2006/relationships/slide" Target="/ppt/slides/slide1.xml" Id="R83ed260d5f5f4626" /><Relationship Type="http://schemas.openxmlformats.org/officeDocument/2006/relationships/slide" Target="/ppt/slides/slide2.xml" Id="Rea64f6fa4a644378" /><Relationship Type="http://schemas.openxmlformats.org/officeDocument/2006/relationships/slide" Target="/ppt/slides/slide3.xml" Id="Rab2a0d85f9c14d2a" /><Relationship Type="http://schemas.openxmlformats.org/officeDocument/2006/relationships/slide" Target="/ppt/slides/slide4.xml" Id="R72b37d7031cc4f53" /><Relationship Type="http://schemas.openxmlformats.org/officeDocument/2006/relationships/slide" Target="/ppt/slides/slide5.xml" Id="Rf33d45428c8946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74ec55b93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a3a26be9f4748" /><Relationship Type="http://schemas.openxmlformats.org/officeDocument/2006/relationships/theme" Target="/ppt/slideMasters/theme/theme1.xml" Id="R08f643fa04ff43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0a3a26be9f47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e242035b94f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fe5ec6b1549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77b3fb9b041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62e79bb9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97e8e702c46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MENERGY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998 478 529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MENERGY AS</a:t>
            </a:r>
          </a:p>
        </p:txBody>
      </p:sp>
    </p:spTree>
  </p:cSld>
  <p:clrMapOvr>
    <a:masterClrMapping xmlns:a="http://schemas.openxmlformats.org/drawingml/2006/main"/>
  </p:clrMapOvr>
</p:sld>
</file>