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20a11efe742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e3617b22494e6f"/>
  </p:sldMasterIdLst>
  <p:sldIdLst>
    <p:sldId xmlns:r="http://schemas.openxmlformats.org/officeDocument/2006/relationships" id="256" r:id="R944fcf7422f04a49"/>
    <p:sldId xmlns:r="http://schemas.openxmlformats.org/officeDocument/2006/relationships" id="257" r:id="R78578c8a3c984632"/>
    <p:sldId xmlns:r="http://schemas.openxmlformats.org/officeDocument/2006/relationships" id="258" r:id="Ra1b26975cd1e424a"/>
    <p:sldId xmlns:r="http://schemas.openxmlformats.org/officeDocument/2006/relationships" id="259" r:id="R64c455beb6b04d18"/>
    <p:sldId xmlns:r="http://schemas.openxmlformats.org/officeDocument/2006/relationships" id="260" r:id="Rec0eb4bca309453f"/>
    <p:sldId xmlns:r="http://schemas.openxmlformats.org/officeDocument/2006/relationships" id="261" r:id="Rbc68fc9eec1c4491"/>
    <p:sldId xmlns:r="http://schemas.openxmlformats.org/officeDocument/2006/relationships" id="262" r:id="R9e4181a0566246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3617b22494e6f" /><Relationship Type="http://schemas.openxmlformats.org/officeDocument/2006/relationships/slide" Target="/ppt/slides/slide1.xml" Id="R944fcf7422f04a49" /><Relationship Type="http://schemas.openxmlformats.org/officeDocument/2006/relationships/slide" Target="/ppt/slides/slide2.xml" Id="R78578c8a3c984632" /><Relationship Type="http://schemas.openxmlformats.org/officeDocument/2006/relationships/slide" Target="/ppt/slides/slide3.xml" Id="Ra1b26975cd1e424a" /><Relationship Type="http://schemas.openxmlformats.org/officeDocument/2006/relationships/slide" Target="/ppt/slides/slide4.xml" Id="R64c455beb6b04d18" /><Relationship Type="http://schemas.openxmlformats.org/officeDocument/2006/relationships/slide" Target="/ppt/slides/slide5.xml" Id="Rec0eb4bca309453f" /><Relationship Type="http://schemas.openxmlformats.org/officeDocument/2006/relationships/slide" Target="/ppt/slides/slide6.xml" Id="Rbc68fc9eec1c4491" /><Relationship Type="http://schemas.openxmlformats.org/officeDocument/2006/relationships/slide" Target="/ppt/slides/slide7.xml" Id="R9e4181a0566246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7b3ce5e9a45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75fe255b24552" /><Relationship Type="http://schemas.openxmlformats.org/officeDocument/2006/relationships/theme" Target="/ppt/slideMasters/theme/theme1.xml" Id="Rc51d02e75b614e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c75fe255b2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cda7f9a4c43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407f011cb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94aee5a4443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2c88d66e447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f8c4e551946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29289fcb040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fd36b075c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