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2952556f34a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fdceaf0072473c"/>
  </p:sldMasterIdLst>
  <p:sldIdLst>
    <p:sldId xmlns:r="http://schemas.openxmlformats.org/officeDocument/2006/relationships" id="256" r:id="Rb356b3749e3342cb"/>
    <p:sldId xmlns:r="http://schemas.openxmlformats.org/officeDocument/2006/relationships" id="257" r:id="R5ace0380ff984292"/>
    <p:sldId xmlns:r="http://schemas.openxmlformats.org/officeDocument/2006/relationships" id="258" r:id="Rc0a7f0ab61c44ee9"/>
    <p:sldId xmlns:r="http://schemas.openxmlformats.org/officeDocument/2006/relationships" id="259" r:id="Rfd81af1f238346ec"/>
    <p:sldId xmlns:r="http://schemas.openxmlformats.org/officeDocument/2006/relationships" id="260" r:id="Rb7c80573c63e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dceaf0072473c" /><Relationship Type="http://schemas.openxmlformats.org/officeDocument/2006/relationships/slide" Target="/ppt/slides/slide1.xml" Id="Rb356b3749e3342cb" /><Relationship Type="http://schemas.openxmlformats.org/officeDocument/2006/relationships/slide" Target="/ppt/slides/slide2.xml" Id="R5ace0380ff984292" /><Relationship Type="http://schemas.openxmlformats.org/officeDocument/2006/relationships/slide" Target="/ppt/slides/slide3.xml" Id="Rc0a7f0ab61c44ee9" /><Relationship Type="http://schemas.openxmlformats.org/officeDocument/2006/relationships/slide" Target="/ppt/slides/slide4.xml" Id="Rfd81af1f238346ec" /><Relationship Type="http://schemas.openxmlformats.org/officeDocument/2006/relationships/slide" Target="/ppt/slides/slide5.xml" Id="Rb7c80573c63e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168b2aa544d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f3ca9fed34e5a" /><Relationship Type="http://schemas.openxmlformats.org/officeDocument/2006/relationships/theme" Target="/ppt/slideMasters/theme/theme1.xml" Id="Rbfb3e8a8ccb248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cf3ca9fed3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72903904742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9625d36a8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822426539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0b580706740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f6b60973f43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HAIR SECRETS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HAIR SECRETS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998 468 655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