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735982db7f4e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542b972d8b4001"/>
  </p:sldMasterIdLst>
  <p:sldIdLst>
    <p:sldId xmlns:r="http://schemas.openxmlformats.org/officeDocument/2006/relationships" id="256" r:id="Rb6545945bab442dd"/>
    <p:sldId xmlns:r="http://schemas.openxmlformats.org/officeDocument/2006/relationships" id="257" r:id="R0aefdd045d694015"/>
    <p:sldId xmlns:r="http://schemas.openxmlformats.org/officeDocument/2006/relationships" id="258" r:id="R29c22a61436f4d49"/>
    <p:sldId xmlns:r="http://schemas.openxmlformats.org/officeDocument/2006/relationships" id="259" r:id="R558a41edeab94a40"/>
    <p:sldId xmlns:r="http://schemas.openxmlformats.org/officeDocument/2006/relationships" id="260" r:id="Re2935a504edb466c"/>
    <p:sldId xmlns:r="http://schemas.openxmlformats.org/officeDocument/2006/relationships" id="261" r:id="R9964fe20ca9b49b4"/>
    <p:sldId xmlns:r="http://schemas.openxmlformats.org/officeDocument/2006/relationships" id="262" r:id="R89bf031e28b449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42b972d8b4001" /><Relationship Type="http://schemas.openxmlformats.org/officeDocument/2006/relationships/slide" Target="/ppt/slides/slide1.xml" Id="Rb6545945bab442dd" /><Relationship Type="http://schemas.openxmlformats.org/officeDocument/2006/relationships/slide" Target="/ppt/slides/slide2.xml" Id="R0aefdd045d694015" /><Relationship Type="http://schemas.openxmlformats.org/officeDocument/2006/relationships/slide" Target="/ppt/slides/slide3.xml" Id="R29c22a61436f4d49" /><Relationship Type="http://schemas.openxmlformats.org/officeDocument/2006/relationships/slide" Target="/ppt/slides/slide4.xml" Id="R558a41edeab94a40" /><Relationship Type="http://schemas.openxmlformats.org/officeDocument/2006/relationships/slide" Target="/ppt/slides/slide5.xml" Id="Re2935a504edb466c" /><Relationship Type="http://schemas.openxmlformats.org/officeDocument/2006/relationships/slide" Target="/ppt/slides/slide6.xml" Id="R9964fe20ca9b49b4" /><Relationship Type="http://schemas.openxmlformats.org/officeDocument/2006/relationships/slide" Target="/ppt/slides/slide7.xml" Id="R89bf031e28b449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8395411e548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abdf9703f4156" /><Relationship Type="http://schemas.openxmlformats.org/officeDocument/2006/relationships/theme" Target="/ppt/slideMasters/theme/theme1.xml" Id="R15293d3e828748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cabdf9703f41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2e81ca1df4f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e3a8cb6284b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773154d5849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246b1946f48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923e6761f4d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ba79e8f194f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199c9bfa143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TRYPRO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TRYPRO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1 159 987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19 094 572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19 713 279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TRYDAL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Solbergfjellet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1385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998 420 121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