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bdfbf528074461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b93f6120585420f"/>
  </p:sldMasterIdLst>
  <p:sldIdLst>
    <p:sldId xmlns:r="http://schemas.openxmlformats.org/officeDocument/2006/relationships" id="256" r:id="Rf9ced4c254e448f9"/>
    <p:sldId xmlns:r="http://schemas.openxmlformats.org/officeDocument/2006/relationships" id="257" r:id="Rb16125bd5bf74f3c"/>
    <p:sldId xmlns:r="http://schemas.openxmlformats.org/officeDocument/2006/relationships" id="258" r:id="R6588acb501874211"/>
    <p:sldId xmlns:r="http://schemas.openxmlformats.org/officeDocument/2006/relationships" id="259" r:id="R81077fb6c68b4ebb"/>
    <p:sldId xmlns:r="http://schemas.openxmlformats.org/officeDocument/2006/relationships" id="260" r:id="R8fddf4064dd148f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b93f6120585420f" /><Relationship Type="http://schemas.openxmlformats.org/officeDocument/2006/relationships/slide" Target="/ppt/slides/slide1.xml" Id="Rf9ced4c254e448f9" /><Relationship Type="http://schemas.openxmlformats.org/officeDocument/2006/relationships/slide" Target="/ppt/slides/slide2.xml" Id="Rb16125bd5bf74f3c" /><Relationship Type="http://schemas.openxmlformats.org/officeDocument/2006/relationships/slide" Target="/ppt/slides/slide3.xml" Id="R6588acb501874211" /><Relationship Type="http://schemas.openxmlformats.org/officeDocument/2006/relationships/slide" Target="/ppt/slides/slide4.xml" Id="R81077fb6c68b4ebb" /><Relationship Type="http://schemas.openxmlformats.org/officeDocument/2006/relationships/slide" Target="/ppt/slides/slide5.xml" Id="R8fddf4064dd148f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70560a0aae4479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60dcf569224f54" /><Relationship Type="http://schemas.openxmlformats.org/officeDocument/2006/relationships/theme" Target="/ppt/slideMasters/theme/theme1.xml" Id="R7f2e44c2e94941f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460dcf569224f5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7f0799e1d3465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34da58fbc8474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713a15abf5441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04c320bbcf433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25439cda1949a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DVS BYGG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DVS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DVS BYGG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DVS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DVS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DVS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998 418 151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DVS BYGG AS</a:t>
            </a:r>
          </a:p>
        </p:txBody>
      </p:sp>
    </p:spTree>
  </p:cSld>
  <p:clrMapOvr>
    <a:masterClrMapping xmlns:a="http://schemas.openxmlformats.org/drawingml/2006/main"/>
  </p:clrMapOvr>
</p:sld>
</file>