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7dd266bd6642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10b7693d81487b"/>
  </p:sldMasterIdLst>
  <p:sldIdLst>
    <p:sldId xmlns:r="http://schemas.openxmlformats.org/officeDocument/2006/relationships" id="256" r:id="R9cfe536588914808"/>
    <p:sldId xmlns:r="http://schemas.openxmlformats.org/officeDocument/2006/relationships" id="257" r:id="R392a44d638444877"/>
    <p:sldId xmlns:r="http://schemas.openxmlformats.org/officeDocument/2006/relationships" id="258" r:id="R8475786ee6624cd3"/>
    <p:sldId xmlns:r="http://schemas.openxmlformats.org/officeDocument/2006/relationships" id="259" r:id="R92b8ef1773b84e28"/>
    <p:sldId xmlns:r="http://schemas.openxmlformats.org/officeDocument/2006/relationships" id="260" r:id="R5afde22088c545fc"/>
    <p:sldId xmlns:r="http://schemas.openxmlformats.org/officeDocument/2006/relationships" id="261" r:id="Re149b2b9ae344057"/>
    <p:sldId xmlns:r="http://schemas.openxmlformats.org/officeDocument/2006/relationships" id="262" r:id="R55d966b844154f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10b7693d81487b" /><Relationship Type="http://schemas.openxmlformats.org/officeDocument/2006/relationships/slide" Target="/ppt/slides/slide1.xml" Id="R9cfe536588914808" /><Relationship Type="http://schemas.openxmlformats.org/officeDocument/2006/relationships/slide" Target="/ppt/slides/slide2.xml" Id="R392a44d638444877" /><Relationship Type="http://schemas.openxmlformats.org/officeDocument/2006/relationships/slide" Target="/ppt/slides/slide3.xml" Id="R8475786ee6624cd3" /><Relationship Type="http://schemas.openxmlformats.org/officeDocument/2006/relationships/slide" Target="/ppt/slides/slide4.xml" Id="R92b8ef1773b84e28" /><Relationship Type="http://schemas.openxmlformats.org/officeDocument/2006/relationships/slide" Target="/ppt/slides/slide5.xml" Id="R5afde22088c545fc" /><Relationship Type="http://schemas.openxmlformats.org/officeDocument/2006/relationships/slide" Target="/ppt/slides/slide6.xml" Id="Re149b2b9ae344057" /><Relationship Type="http://schemas.openxmlformats.org/officeDocument/2006/relationships/slide" Target="/ppt/slides/slide7.xml" Id="R55d966b844154f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5a08ba1f8e4c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19a3dc8c54060" /><Relationship Type="http://schemas.openxmlformats.org/officeDocument/2006/relationships/theme" Target="/ppt/slideMasters/theme/theme1.xml" Id="Rf1a0e819bf884a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b19a3dc8c540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fbaa57f7a46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3cc34439945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cbdab1d2542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ebc43faec4b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4c75f9be645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5b35e253e4c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b478f1df74e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WAXA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WAXA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WAXA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WAXA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WAXA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WAXA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−2 206 178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12 391 090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85 394 316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105 629 780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WAXA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DAVID ANDERS ROBINSON POOLE  –  42,5 %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LISS MERETE KRISTIANSEN  –  42,5 %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EMILY KRISTIANSEN POOLE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LOUISE POOLE HAGA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KRISTIANSEN POOLE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WAXA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Forusstraen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998 396 808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WAXA AS</a:t>
            </a:r>
          </a:p>
        </p:txBody>
      </p:sp>
    </p:spTree>
  </p:cSld>
  <p:clrMapOvr>
    <a:masterClrMapping xmlns:a="http://schemas.openxmlformats.org/drawingml/2006/main"/>
  </p:clrMapOvr>
</p:sld>
</file>