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0d2488153141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b7019a99a2444f"/>
  </p:sldMasterIdLst>
  <p:sldIdLst>
    <p:sldId xmlns:r="http://schemas.openxmlformats.org/officeDocument/2006/relationships" id="256" r:id="R4fb732f9d2cc4a81"/>
    <p:sldId xmlns:r="http://schemas.openxmlformats.org/officeDocument/2006/relationships" id="257" r:id="R5035f308c7aa4213"/>
    <p:sldId xmlns:r="http://schemas.openxmlformats.org/officeDocument/2006/relationships" id="258" r:id="R24c9c7313e07400f"/>
    <p:sldId xmlns:r="http://schemas.openxmlformats.org/officeDocument/2006/relationships" id="259" r:id="Rcfcbbf5e00a34f62"/>
    <p:sldId xmlns:r="http://schemas.openxmlformats.org/officeDocument/2006/relationships" id="260" r:id="R4d7260b07cfc47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b7019a99a2444f" /><Relationship Type="http://schemas.openxmlformats.org/officeDocument/2006/relationships/slide" Target="/ppt/slides/slide1.xml" Id="R4fb732f9d2cc4a81" /><Relationship Type="http://schemas.openxmlformats.org/officeDocument/2006/relationships/slide" Target="/ppt/slides/slide2.xml" Id="R5035f308c7aa4213" /><Relationship Type="http://schemas.openxmlformats.org/officeDocument/2006/relationships/slide" Target="/ppt/slides/slide3.xml" Id="R24c9c7313e07400f" /><Relationship Type="http://schemas.openxmlformats.org/officeDocument/2006/relationships/slide" Target="/ppt/slides/slide4.xml" Id="Rcfcbbf5e00a34f62" /><Relationship Type="http://schemas.openxmlformats.org/officeDocument/2006/relationships/slide" Target="/ppt/slides/slide5.xml" Id="R4d7260b07cfc47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05a1db609c45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4d0727c353458f" /><Relationship Type="http://schemas.openxmlformats.org/officeDocument/2006/relationships/theme" Target="/ppt/slideMasters/theme/theme1.xml" Id="R1c471a6ee4674d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4d0727c35345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fc4ed7172c4d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40c5b0f23d48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ab1b3af53040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98ea3ba44b4b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5dc689cfa946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LEIF ARNE KARLSVIK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LEIF ARNE KARLSVIK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LEIF ARNE KARLSVIK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LEIF ARNE KARLSVIK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LEIF ARNE KARLSVIK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LEIF ARNE KARLSVIK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998 395 992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LEIF ARNE KARLSVIK AS</a:t>
            </a:r>
          </a:p>
        </p:txBody>
      </p:sp>
    </p:spTree>
  </p:cSld>
  <p:clrMapOvr>
    <a:masterClrMapping xmlns:a="http://schemas.openxmlformats.org/drawingml/2006/main"/>
  </p:clrMapOvr>
</p:sld>
</file>