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67609c8dac40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c1f6f5f2364c1a"/>
  </p:sldMasterIdLst>
  <p:sldIdLst>
    <p:sldId xmlns:r="http://schemas.openxmlformats.org/officeDocument/2006/relationships" id="256" r:id="R4fe1a748baf0470c"/>
    <p:sldId xmlns:r="http://schemas.openxmlformats.org/officeDocument/2006/relationships" id="257" r:id="R1106f3ad04224d88"/>
    <p:sldId xmlns:r="http://schemas.openxmlformats.org/officeDocument/2006/relationships" id="258" r:id="Rff715eae26094586"/>
    <p:sldId xmlns:r="http://schemas.openxmlformats.org/officeDocument/2006/relationships" id="259" r:id="R4eee4c862d414d1f"/>
    <p:sldId xmlns:r="http://schemas.openxmlformats.org/officeDocument/2006/relationships" id="260" r:id="Rd16c7a0474234d49"/>
    <p:sldId xmlns:r="http://schemas.openxmlformats.org/officeDocument/2006/relationships" id="261" r:id="R40d80f6983cb4f38"/>
    <p:sldId xmlns:r="http://schemas.openxmlformats.org/officeDocument/2006/relationships" id="262" r:id="R83bae2454ec94c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1f6f5f2364c1a" /><Relationship Type="http://schemas.openxmlformats.org/officeDocument/2006/relationships/slide" Target="/ppt/slides/slide1.xml" Id="R4fe1a748baf0470c" /><Relationship Type="http://schemas.openxmlformats.org/officeDocument/2006/relationships/slide" Target="/ppt/slides/slide2.xml" Id="R1106f3ad04224d88" /><Relationship Type="http://schemas.openxmlformats.org/officeDocument/2006/relationships/slide" Target="/ppt/slides/slide3.xml" Id="Rff715eae26094586" /><Relationship Type="http://schemas.openxmlformats.org/officeDocument/2006/relationships/slide" Target="/ppt/slides/slide4.xml" Id="R4eee4c862d414d1f" /><Relationship Type="http://schemas.openxmlformats.org/officeDocument/2006/relationships/slide" Target="/ppt/slides/slide5.xml" Id="Rd16c7a0474234d49" /><Relationship Type="http://schemas.openxmlformats.org/officeDocument/2006/relationships/slide" Target="/ppt/slides/slide6.xml" Id="R40d80f6983cb4f38" /><Relationship Type="http://schemas.openxmlformats.org/officeDocument/2006/relationships/slide" Target="/ppt/slides/slide7.xml" Id="R83bae2454ec94c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d4aa26d6c4a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7cac624464ddb" /><Relationship Type="http://schemas.openxmlformats.org/officeDocument/2006/relationships/theme" Target="/ppt/slideMasters/theme/theme1.xml" Id="R0291e006a9a14a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77cac624464d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b4d8668d148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b1caba0424d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69c36ffd94e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c47f100bb47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73ca6f8a846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5b0c27dac4b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3411199ba40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SKJETTENVEIEN 40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SKJETTENVEIEN 40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SKJETTENVEIEN 40 EIENDOM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SKJETTENVEIEN 40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SKJETTENVEIEN 40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SKJETTENVEIEN 40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23 976 146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536 970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872 516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6 667 017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29 367 017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SKJETTENVEIEN 40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COOP NORGE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 M FJELD UTVIKLING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SKJETTENVEIEN 40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ØM Fjeld Utvikling AS, Dampsaga allé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2053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998 374 154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SKJETTENVEIEN 40 EIENDOM AS</a:t>
            </a:r>
          </a:p>
        </p:txBody>
      </p:sp>
    </p:spTree>
  </p:cSld>
  <p:clrMapOvr>
    <a:masterClrMapping xmlns:a="http://schemas.openxmlformats.org/drawingml/2006/main"/>
  </p:clrMapOvr>
</p:sld>
</file>