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c6a491b13a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f1616d1354302"/>
  </p:sldMasterIdLst>
  <p:sldIdLst>
    <p:sldId xmlns:r="http://schemas.openxmlformats.org/officeDocument/2006/relationships" id="256" r:id="Rc17f566d32254fb9"/>
    <p:sldId xmlns:r="http://schemas.openxmlformats.org/officeDocument/2006/relationships" id="257" r:id="R23d338d87591478a"/>
    <p:sldId xmlns:r="http://schemas.openxmlformats.org/officeDocument/2006/relationships" id="258" r:id="R0fd31d693a264083"/>
    <p:sldId xmlns:r="http://schemas.openxmlformats.org/officeDocument/2006/relationships" id="259" r:id="R6ebee6b48b1641c6"/>
    <p:sldId xmlns:r="http://schemas.openxmlformats.org/officeDocument/2006/relationships" id="260" r:id="R9fef69711d1746c3"/>
    <p:sldId xmlns:r="http://schemas.openxmlformats.org/officeDocument/2006/relationships" id="261" r:id="Rb15fe0705e254c3f"/>
    <p:sldId xmlns:r="http://schemas.openxmlformats.org/officeDocument/2006/relationships" id="262" r:id="Rcaafee183fe6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f1616d1354302" /><Relationship Type="http://schemas.openxmlformats.org/officeDocument/2006/relationships/slide" Target="/ppt/slides/slide1.xml" Id="Rc17f566d32254fb9" /><Relationship Type="http://schemas.openxmlformats.org/officeDocument/2006/relationships/slide" Target="/ppt/slides/slide2.xml" Id="R23d338d87591478a" /><Relationship Type="http://schemas.openxmlformats.org/officeDocument/2006/relationships/slide" Target="/ppt/slides/slide3.xml" Id="R0fd31d693a264083" /><Relationship Type="http://schemas.openxmlformats.org/officeDocument/2006/relationships/slide" Target="/ppt/slides/slide4.xml" Id="R6ebee6b48b1641c6" /><Relationship Type="http://schemas.openxmlformats.org/officeDocument/2006/relationships/slide" Target="/ppt/slides/slide5.xml" Id="R9fef69711d1746c3" /><Relationship Type="http://schemas.openxmlformats.org/officeDocument/2006/relationships/slide" Target="/ppt/slides/slide6.xml" Id="Rb15fe0705e254c3f" /><Relationship Type="http://schemas.openxmlformats.org/officeDocument/2006/relationships/slide" Target="/ppt/slides/slide7.xml" Id="Rcaafee183fe6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ae4ab6f9e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0aea055814d6d" /><Relationship Type="http://schemas.openxmlformats.org/officeDocument/2006/relationships/theme" Target="/ppt/slideMasters/theme/theme1.xml" Id="Ra83c2013078b49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0aea05581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047059cdc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b15337941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8438a33b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a501ab5e2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42ba6d39e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d6827627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bbb5bb9b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