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e328d8226344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79e314fc540cd"/>
  </p:sldMasterIdLst>
  <p:sldIdLst>
    <p:sldId xmlns:r="http://schemas.openxmlformats.org/officeDocument/2006/relationships" id="256" r:id="Rc187bf65aa6f40d6"/>
    <p:sldId xmlns:r="http://schemas.openxmlformats.org/officeDocument/2006/relationships" id="257" r:id="R46b82bbc59e24c33"/>
    <p:sldId xmlns:r="http://schemas.openxmlformats.org/officeDocument/2006/relationships" id="258" r:id="Rc2685015388c496d"/>
    <p:sldId xmlns:r="http://schemas.openxmlformats.org/officeDocument/2006/relationships" id="259" r:id="R541866eacbff46ac"/>
    <p:sldId xmlns:r="http://schemas.openxmlformats.org/officeDocument/2006/relationships" id="260" r:id="R102c0b5bfccc4f7e"/>
    <p:sldId xmlns:r="http://schemas.openxmlformats.org/officeDocument/2006/relationships" id="261" r:id="Rf301f99b66274b81"/>
    <p:sldId xmlns:r="http://schemas.openxmlformats.org/officeDocument/2006/relationships" id="262" r:id="R1951a98bae0e43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79e314fc540cd" /><Relationship Type="http://schemas.openxmlformats.org/officeDocument/2006/relationships/slide" Target="/ppt/slides/slide1.xml" Id="Rc187bf65aa6f40d6" /><Relationship Type="http://schemas.openxmlformats.org/officeDocument/2006/relationships/slide" Target="/ppt/slides/slide2.xml" Id="R46b82bbc59e24c33" /><Relationship Type="http://schemas.openxmlformats.org/officeDocument/2006/relationships/slide" Target="/ppt/slides/slide3.xml" Id="Rc2685015388c496d" /><Relationship Type="http://schemas.openxmlformats.org/officeDocument/2006/relationships/slide" Target="/ppt/slides/slide4.xml" Id="R541866eacbff46ac" /><Relationship Type="http://schemas.openxmlformats.org/officeDocument/2006/relationships/slide" Target="/ppt/slides/slide5.xml" Id="R102c0b5bfccc4f7e" /><Relationship Type="http://schemas.openxmlformats.org/officeDocument/2006/relationships/slide" Target="/ppt/slides/slide6.xml" Id="Rf301f99b66274b81" /><Relationship Type="http://schemas.openxmlformats.org/officeDocument/2006/relationships/slide" Target="/ppt/slides/slide7.xml" Id="R1951a98bae0e43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f2b35936443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ecde646ee4f82" /><Relationship Type="http://schemas.openxmlformats.org/officeDocument/2006/relationships/theme" Target="/ppt/slideMasters/theme/theme1.xml" Id="R150c701230df44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decde646ee4f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deab390f941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949ea08554f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90088f5b94d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5cfdf804b46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1e93d9f9d41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bface78644a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e7ef67baa4f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VOLLEN MARINESERVICE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VOLLEN MARINESERVICE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11 934 051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948 967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HAARDE LEIF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Vollen marina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998 360 447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