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48e9a441694b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b4f8ac69c489e"/>
  </p:sldMasterIdLst>
  <p:sldIdLst>
    <p:sldId xmlns:r="http://schemas.openxmlformats.org/officeDocument/2006/relationships" id="256" r:id="R2cb42ef796e14d55"/>
    <p:sldId xmlns:r="http://schemas.openxmlformats.org/officeDocument/2006/relationships" id="257" r:id="R938e32bd732f4bbd"/>
    <p:sldId xmlns:r="http://schemas.openxmlformats.org/officeDocument/2006/relationships" id="258" r:id="R258c209479cb482e"/>
    <p:sldId xmlns:r="http://schemas.openxmlformats.org/officeDocument/2006/relationships" id="259" r:id="Rdf197abb50334f62"/>
    <p:sldId xmlns:r="http://schemas.openxmlformats.org/officeDocument/2006/relationships" id="260" r:id="Ree3437a7ab5143e9"/>
    <p:sldId xmlns:r="http://schemas.openxmlformats.org/officeDocument/2006/relationships" id="261" r:id="R260f508b7d4d41d6"/>
    <p:sldId xmlns:r="http://schemas.openxmlformats.org/officeDocument/2006/relationships" id="262" r:id="Rf3c48b987fa4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b4f8ac69c489e" /><Relationship Type="http://schemas.openxmlformats.org/officeDocument/2006/relationships/slide" Target="/ppt/slides/slide1.xml" Id="R2cb42ef796e14d55" /><Relationship Type="http://schemas.openxmlformats.org/officeDocument/2006/relationships/slide" Target="/ppt/slides/slide2.xml" Id="R938e32bd732f4bbd" /><Relationship Type="http://schemas.openxmlformats.org/officeDocument/2006/relationships/slide" Target="/ppt/slides/slide3.xml" Id="R258c209479cb482e" /><Relationship Type="http://schemas.openxmlformats.org/officeDocument/2006/relationships/slide" Target="/ppt/slides/slide4.xml" Id="Rdf197abb50334f62" /><Relationship Type="http://schemas.openxmlformats.org/officeDocument/2006/relationships/slide" Target="/ppt/slides/slide5.xml" Id="Ree3437a7ab5143e9" /><Relationship Type="http://schemas.openxmlformats.org/officeDocument/2006/relationships/slide" Target="/ppt/slides/slide6.xml" Id="R260f508b7d4d41d6" /><Relationship Type="http://schemas.openxmlformats.org/officeDocument/2006/relationships/slide" Target="/ppt/slides/slide7.xml" Id="Rf3c48b987fa4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7aa33b7614d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56889bbd740e2" /><Relationship Type="http://schemas.openxmlformats.org/officeDocument/2006/relationships/theme" Target="/ppt/slideMasters/theme/theme1.xml" Id="R7a394d54547443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e56889bbd740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fbeca4ae347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9c9806e4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d4158ae7f40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f32ced4d34a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68e9f622145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1c8db6f0b4d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38da2aa764a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LOFTIG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LOFTIG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999 731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1 042 146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1 327 467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OPDAHL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Uelands gate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998 357 012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LOFTIG AS</a:t>
            </a:r>
          </a:p>
        </p:txBody>
      </p:sp>
    </p:spTree>
  </p:cSld>
  <p:clrMapOvr>
    <a:masterClrMapping xmlns:a="http://schemas.openxmlformats.org/drawingml/2006/main"/>
  </p:clrMapOvr>
</p:sld>
</file>