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94260b45fa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adb583a4f44a3"/>
  </p:sldMasterIdLst>
  <p:sldIdLst>
    <p:sldId xmlns:r="http://schemas.openxmlformats.org/officeDocument/2006/relationships" id="256" r:id="Rc7b9a9e1286147f3"/>
    <p:sldId xmlns:r="http://schemas.openxmlformats.org/officeDocument/2006/relationships" id="257" r:id="R7e5ca88494254a48"/>
    <p:sldId xmlns:r="http://schemas.openxmlformats.org/officeDocument/2006/relationships" id="258" r:id="R7e2bb00fd43a45c5"/>
    <p:sldId xmlns:r="http://schemas.openxmlformats.org/officeDocument/2006/relationships" id="259" r:id="R7ff52840f4e747d1"/>
    <p:sldId xmlns:r="http://schemas.openxmlformats.org/officeDocument/2006/relationships" id="260" r:id="Rc1cc0578775c4871"/>
    <p:sldId xmlns:r="http://schemas.openxmlformats.org/officeDocument/2006/relationships" id="261" r:id="R4a4e43cefc92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adb583a4f44a3" /><Relationship Type="http://schemas.openxmlformats.org/officeDocument/2006/relationships/slide" Target="/ppt/slides/slide1.xml" Id="Rc7b9a9e1286147f3" /><Relationship Type="http://schemas.openxmlformats.org/officeDocument/2006/relationships/slide" Target="/ppt/slides/slide2.xml" Id="R7e5ca88494254a48" /><Relationship Type="http://schemas.openxmlformats.org/officeDocument/2006/relationships/slide" Target="/ppt/slides/slide3.xml" Id="R7e2bb00fd43a45c5" /><Relationship Type="http://schemas.openxmlformats.org/officeDocument/2006/relationships/slide" Target="/ppt/slides/slide4.xml" Id="R7ff52840f4e747d1" /><Relationship Type="http://schemas.openxmlformats.org/officeDocument/2006/relationships/slide" Target="/ppt/slides/slide5.xml" Id="Rc1cc0578775c4871" /><Relationship Type="http://schemas.openxmlformats.org/officeDocument/2006/relationships/slide" Target="/ppt/slides/slide6.xml" Id="R4a4e43cefc92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ea55b88a0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e5d11a7646b3" /><Relationship Type="http://schemas.openxmlformats.org/officeDocument/2006/relationships/theme" Target="/ppt/slideMasters/theme/theme1.xml" Id="Re092983370c7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f4e5d11a7646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c1844ebb5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702d1f499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39e178f46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6ac0901944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83256ee6643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48df28fd4f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PB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1 769 176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998 356 407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 GRUPPEN AS</a:t>
            </a:r>
          </a:p>
        </p:txBody>
      </p:sp>
    </p:spTree>
  </p:cSld>
  <p:clrMapOvr>
    <a:masterClrMapping xmlns:a="http://schemas.openxmlformats.org/drawingml/2006/main"/>
  </p:clrMapOvr>
</p:sld>
</file>