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50c36bb0f640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9b96a93a0842b8"/>
  </p:sldMasterIdLst>
  <p:sldIdLst>
    <p:sldId xmlns:r="http://schemas.openxmlformats.org/officeDocument/2006/relationships" id="256" r:id="R6cab11c7a0974a17"/>
    <p:sldId xmlns:r="http://schemas.openxmlformats.org/officeDocument/2006/relationships" id="257" r:id="R7a47fde34e5140ec"/>
    <p:sldId xmlns:r="http://schemas.openxmlformats.org/officeDocument/2006/relationships" id="258" r:id="R0024c6662ba8472e"/>
    <p:sldId xmlns:r="http://schemas.openxmlformats.org/officeDocument/2006/relationships" id="259" r:id="R92b9f37d4a17469f"/>
    <p:sldId xmlns:r="http://schemas.openxmlformats.org/officeDocument/2006/relationships" id="260" r:id="Rd9bcf64f3002463e"/>
    <p:sldId xmlns:r="http://schemas.openxmlformats.org/officeDocument/2006/relationships" id="261" r:id="Rab22fae6a2244c13"/>
    <p:sldId xmlns:r="http://schemas.openxmlformats.org/officeDocument/2006/relationships" id="262" r:id="R17c50ddc9b1344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9b96a93a0842b8" /><Relationship Type="http://schemas.openxmlformats.org/officeDocument/2006/relationships/slide" Target="/ppt/slides/slide1.xml" Id="R6cab11c7a0974a17" /><Relationship Type="http://schemas.openxmlformats.org/officeDocument/2006/relationships/slide" Target="/ppt/slides/slide2.xml" Id="R7a47fde34e5140ec" /><Relationship Type="http://schemas.openxmlformats.org/officeDocument/2006/relationships/slide" Target="/ppt/slides/slide3.xml" Id="R0024c6662ba8472e" /><Relationship Type="http://schemas.openxmlformats.org/officeDocument/2006/relationships/slide" Target="/ppt/slides/slide4.xml" Id="R92b9f37d4a17469f" /><Relationship Type="http://schemas.openxmlformats.org/officeDocument/2006/relationships/slide" Target="/ppt/slides/slide5.xml" Id="Rd9bcf64f3002463e" /><Relationship Type="http://schemas.openxmlformats.org/officeDocument/2006/relationships/slide" Target="/ppt/slides/slide6.xml" Id="Rab22fae6a2244c13" /><Relationship Type="http://schemas.openxmlformats.org/officeDocument/2006/relationships/slide" Target="/ppt/slides/slide7.xml" Id="R17c50ddc9b1344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e51e32811943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72ff45147434e" /><Relationship Type="http://schemas.openxmlformats.org/officeDocument/2006/relationships/theme" Target="/ppt/slideMasters/theme/theme1.xml" Id="Rf17d583b428341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b72ff4514743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e073e1afd45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aeefdebd045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7a6cc51f143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4bde5ed6f46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9e36a174143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b8b2c85cb42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5c4f65e4d4f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AUSKJERET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AUSKJERET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AUSKJERET AS ble etablert [år] og holder til i Sykkylven.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AUSKJERET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AUSKJERET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AUSKJERET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1 366 492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8 107 439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8 158 640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AUSKJERET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 TORMOD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AUSKJERET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Statsautorisert revisor, Asbjørn Klokk, Wellebygget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6230 Sykkylven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998 340 608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AUSKJERET AS</a:t>
            </a:r>
          </a:p>
        </p:txBody>
      </p:sp>
    </p:spTree>
  </p:cSld>
  <p:clrMapOvr>
    <a:masterClrMapping xmlns:a="http://schemas.openxmlformats.org/drawingml/2006/main"/>
  </p:clrMapOvr>
</p:sld>
</file>