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3fd664996945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3666e278434ac1"/>
  </p:sldMasterIdLst>
  <p:sldIdLst>
    <p:sldId xmlns:r="http://schemas.openxmlformats.org/officeDocument/2006/relationships" id="256" r:id="R342fc4103ffc4fb4"/>
    <p:sldId xmlns:r="http://schemas.openxmlformats.org/officeDocument/2006/relationships" id="257" r:id="R115daf45230d432c"/>
    <p:sldId xmlns:r="http://schemas.openxmlformats.org/officeDocument/2006/relationships" id="258" r:id="Rbead31aad4d54014"/>
    <p:sldId xmlns:r="http://schemas.openxmlformats.org/officeDocument/2006/relationships" id="259" r:id="R01a326b32d7e47e4"/>
    <p:sldId xmlns:r="http://schemas.openxmlformats.org/officeDocument/2006/relationships" id="260" r:id="Re7906325b7194da3"/>
    <p:sldId xmlns:r="http://schemas.openxmlformats.org/officeDocument/2006/relationships" id="261" r:id="R28aa857141bd44d9"/>
    <p:sldId xmlns:r="http://schemas.openxmlformats.org/officeDocument/2006/relationships" id="262" r:id="R718227ba1ed044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3666e278434ac1" /><Relationship Type="http://schemas.openxmlformats.org/officeDocument/2006/relationships/slide" Target="/ppt/slides/slide1.xml" Id="R342fc4103ffc4fb4" /><Relationship Type="http://schemas.openxmlformats.org/officeDocument/2006/relationships/slide" Target="/ppt/slides/slide2.xml" Id="R115daf45230d432c" /><Relationship Type="http://schemas.openxmlformats.org/officeDocument/2006/relationships/slide" Target="/ppt/slides/slide3.xml" Id="Rbead31aad4d54014" /><Relationship Type="http://schemas.openxmlformats.org/officeDocument/2006/relationships/slide" Target="/ppt/slides/slide4.xml" Id="R01a326b32d7e47e4" /><Relationship Type="http://schemas.openxmlformats.org/officeDocument/2006/relationships/slide" Target="/ppt/slides/slide5.xml" Id="Re7906325b7194da3" /><Relationship Type="http://schemas.openxmlformats.org/officeDocument/2006/relationships/slide" Target="/ppt/slides/slide6.xml" Id="R28aa857141bd44d9" /><Relationship Type="http://schemas.openxmlformats.org/officeDocument/2006/relationships/slide" Target="/ppt/slides/slide7.xml" Id="R718227ba1ed044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417239874242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12a80845d4403" /><Relationship Type="http://schemas.openxmlformats.org/officeDocument/2006/relationships/theme" Target="/ppt/slideMasters/theme/theme1.xml" Id="Rfb0fb6b387e54c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012a80845d44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e171c77de49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d55c197a846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4873298c849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dd4aad6a14d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9d917a3284a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d9131c11543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3dfacf1644f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CTC TRIANGLE (NORWAY)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CTC TRIANGLE (NORWAY)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CTC TRIANGLE (NORWAY) 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CTC TRIANGLE (NORWAY)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CTC TRIANGLE (NORWAY)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CTC TRIANGLE (NORWAY)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214 120 000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1 765 475 000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3 019 665 000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CTC TRIANGLE (NORWAY)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CTC TRIANGLE BV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CTC TRIANGLE BV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CTC TRIANGLE (NORWAY)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998 263 158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CTC TRIANGLE (NORWAY) I AS</a:t>
            </a:r>
          </a:p>
        </p:txBody>
      </p:sp>
    </p:spTree>
  </p:cSld>
  <p:clrMapOvr>
    <a:masterClrMapping xmlns:a="http://schemas.openxmlformats.org/drawingml/2006/main"/>
  </p:clrMapOvr>
</p:sld>
</file>