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b1e7cadf580450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551c3f144694b5a"/>
  </p:sldMasterIdLst>
  <p:sldIdLst>
    <p:sldId xmlns:r="http://schemas.openxmlformats.org/officeDocument/2006/relationships" id="256" r:id="R9c23645523ef485f"/>
    <p:sldId xmlns:r="http://schemas.openxmlformats.org/officeDocument/2006/relationships" id="257" r:id="R1a1f69d3afa747c2"/>
    <p:sldId xmlns:r="http://schemas.openxmlformats.org/officeDocument/2006/relationships" id="258" r:id="R89cb54dbd1ed4ddb"/>
    <p:sldId xmlns:r="http://schemas.openxmlformats.org/officeDocument/2006/relationships" id="259" r:id="R1e326f53a56f49d9"/>
    <p:sldId xmlns:r="http://schemas.openxmlformats.org/officeDocument/2006/relationships" id="260" r:id="Re56e1a5b2fa7482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551c3f144694b5a" /><Relationship Type="http://schemas.openxmlformats.org/officeDocument/2006/relationships/slide" Target="/ppt/slides/slide1.xml" Id="R9c23645523ef485f" /><Relationship Type="http://schemas.openxmlformats.org/officeDocument/2006/relationships/slide" Target="/ppt/slides/slide2.xml" Id="R1a1f69d3afa747c2" /><Relationship Type="http://schemas.openxmlformats.org/officeDocument/2006/relationships/slide" Target="/ppt/slides/slide3.xml" Id="R89cb54dbd1ed4ddb" /><Relationship Type="http://schemas.openxmlformats.org/officeDocument/2006/relationships/slide" Target="/ppt/slides/slide4.xml" Id="R1e326f53a56f49d9" /><Relationship Type="http://schemas.openxmlformats.org/officeDocument/2006/relationships/slide" Target="/ppt/slides/slide5.xml" Id="Re56e1a5b2fa7482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2e8f3a27f95467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7bd936f5094516" /><Relationship Type="http://schemas.openxmlformats.org/officeDocument/2006/relationships/theme" Target="/ppt/slideMasters/theme/theme1.xml" Id="R5a370082bc03452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07bd936f509451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60806b7b624ee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9b87f1a59b4fa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1ca308e60f48e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0d9d6de8064eb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b0fc7b28ab4a8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CARLGUSTAV SOLUTIONS AB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CARLGUSTAV SOLUTIONS AB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CARLGUSTAV SOLUTIONS AB ble etablert [år] og holder til i Se-685 33 Torsby.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CARLGUSTAV SOLUTIONS AB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CARLGUSTAV SOLUTIONS AB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CARLGUSTAV SOLUTIONS AB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Åkervægen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Se-685 33 Torsby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998 241 634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CARLGUSTAV SOLUTIONS AB</a:t>
            </a:r>
          </a:p>
        </p:txBody>
      </p:sp>
    </p:spTree>
  </p:cSld>
  <p:clrMapOvr>
    <a:masterClrMapping xmlns:a="http://schemas.openxmlformats.org/drawingml/2006/main"/>
  </p:clrMapOvr>
</p:sld>
</file>