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519f0747f0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29368620a465b"/>
  </p:sldMasterIdLst>
  <p:sldIdLst>
    <p:sldId xmlns:r="http://schemas.openxmlformats.org/officeDocument/2006/relationships" id="256" r:id="R0e41089f415c4ed3"/>
    <p:sldId xmlns:r="http://schemas.openxmlformats.org/officeDocument/2006/relationships" id="257" r:id="Rfe328a70cd304d89"/>
    <p:sldId xmlns:r="http://schemas.openxmlformats.org/officeDocument/2006/relationships" id="258" r:id="R4c67b8d614c84668"/>
    <p:sldId xmlns:r="http://schemas.openxmlformats.org/officeDocument/2006/relationships" id="259" r:id="R0ea89647cc794097"/>
    <p:sldId xmlns:r="http://schemas.openxmlformats.org/officeDocument/2006/relationships" id="260" r:id="R5c6e8f92edb44955"/>
    <p:sldId xmlns:r="http://schemas.openxmlformats.org/officeDocument/2006/relationships" id="261" r:id="R82b87719c7384645"/>
    <p:sldId xmlns:r="http://schemas.openxmlformats.org/officeDocument/2006/relationships" id="262" r:id="R50556873b41b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29368620a465b" /><Relationship Type="http://schemas.openxmlformats.org/officeDocument/2006/relationships/slide" Target="/ppt/slides/slide1.xml" Id="R0e41089f415c4ed3" /><Relationship Type="http://schemas.openxmlformats.org/officeDocument/2006/relationships/slide" Target="/ppt/slides/slide2.xml" Id="Rfe328a70cd304d89" /><Relationship Type="http://schemas.openxmlformats.org/officeDocument/2006/relationships/slide" Target="/ppt/slides/slide3.xml" Id="R4c67b8d614c84668" /><Relationship Type="http://schemas.openxmlformats.org/officeDocument/2006/relationships/slide" Target="/ppt/slides/slide4.xml" Id="R0ea89647cc794097" /><Relationship Type="http://schemas.openxmlformats.org/officeDocument/2006/relationships/slide" Target="/ppt/slides/slide5.xml" Id="R5c6e8f92edb44955" /><Relationship Type="http://schemas.openxmlformats.org/officeDocument/2006/relationships/slide" Target="/ppt/slides/slide6.xml" Id="R82b87719c7384645" /><Relationship Type="http://schemas.openxmlformats.org/officeDocument/2006/relationships/slide" Target="/ppt/slides/slide7.xml" Id="R50556873b41b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e76192f3f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766ac77e94169" /><Relationship Type="http://schemas.openxmlformats.org/officeDocument/2006/relationships/theme" Target="/ppt/slideMasters/theme/theme1.xml" Id="R173419deeb2d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766ac77e9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4d970a6d9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0b983d24a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2f5473a4f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0a4d28043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48b2f7137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2c85d503144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2fe896157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ROEL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64 293 969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64 328 320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EIVIND BORGE-AASERUD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EIVIND BORGE-AASERUD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Rybergs 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