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d0470be11043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13a604d5cf4f50"/>
  </p:sldMasterIdLst>
  <p:sldIdLst>
    <p:sldId xmlns:r="http://schemas.openxmlformats.org/officeDocument/2006/relationships" id="256" r:id="Rfba7f1692cbc4114"/>
    <p:sldId xmlns:r="http://schemas.openxmlformats.org/officeDocument/2006/relationships" id="257" r:id="R0670b265980542ee"/>
    <p:sldId xmlns:r="http://schemas.openxmlformats.org/officeDocument/2006/relationships" id="258" r:id="R74023a7852ce4649"/>
    <p:sldId xmlns:r="http://schemas.openxmlformats.org/officeDocument/2006/relationships" id="259" r:id="Rcee72a626198413b"/>
    <p:sldId xmlns:r="http://schemas.openxmlformats.org/officeDocument/2006/relationships" id="260" r:id="R94dd34ae52a54d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13a604d5cf4f50" /><Relationship Type="http://schemas.openxmlformats.org/officeDocument/2006/relationships/slide" Target="/ppt/slides/slide1.xml" Id="Rfba7f1692cbc4114" /><Relationship Type="http://schemas.openxmlformats.org/officeDocument/2006/relationships/slide" Target="/ppt/slides/slide2.xml" Id="R0670b265980542ee" /><Relationship Type="http://schemas.openxmlformats.org/officeDocument/2006/relationships/slide" Target="/ppt/slides/slide3.xml" Id="R74023a7852ce4649" /><Relationship Type="http://schemas.openxmlformats.org/officeDocument/2006/relationships/slide" Target="/ppt/slides/slide4.xml" Id="Rcee72a626198413b" /><Relationship Type="http://schemas.openxmlformats.org/officeDocument/2006/relationships/slide" Target="/ppt/slides/slide5.xml" Id="R94dd34ae52a54d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834a753a649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f378d81264c55" /><Relationship Type="http://schemas.openxmlformats.org/officeDocument/2006/relationships/theme" Target="/ppt/slideMasters/theme/theme1.xml" Id="R2a5a2c20a20546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5f378d81264c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2b1bb506f4d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d95f047584d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8a1af62cf46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cf4799bb042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65bc863174a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LILLE UNDER RAUFOSS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