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05ed97d4ac4e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c31cc5513c454d"/>
  </p:sldMasterIdLst>
  <p:sldIdLst>
    <p:sldId xmlns:r="http://schemas.openxmlformats.org/officeDocument/2006/relationships" id="256" r:id="Re2e858e2ed1a415c"/>
    <p:sldId xmlns:r="http://schemas.openxmlformats.org/officeDocument/2006/relationships" id="257" r:id="R106a5093b3de4ad2"/>
    <p:sldId xmlns:r="http://schemas.openxmlformats.org/officeDocument/2006/relationships" id="258" r:id="R7ab17cd75f3b4308"/>
    <p:sldId xmlns:r="http://schemas.openxmlformats.org/officeDocument/2006/relationships" id="259" r:id="R2ea1e8f1bc3d45af"/>
    <p:sldId xmlns:r="http://schemas.openxmlformats.org/officeDocument/2006/relationships" id="260" r:id="R9bf35ad14f9b4826"/>
    <p:sldId xmlns:r="http://schemas.openxmlformats.org/officeDocument/2006/relationships" id="261" r:id="R85b4ed6bda2849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c31cc5513c454d" /><Relationship Type="http://schemas.openxmlformats.org/officeDocument/2006/relationships/slide" Target="/ppt/slides/slide1.xml" Id="Re2e858e2ed1a415c" /><Relationship Type="http://schemas.openxmlformats.org/officeDocument/2006/relationships/slide" Target="/ppt/slides/slide2.xml" Id="R106a5093b3de4ad2" /><Relationship Type="http://schemas.openxmlformats.org/officeDocument/2006/relationships/slide" Target="/ppt/slides/slide3.xml" Id="R7ab17cd75f3b4308" /><Relationship Type="http://schemas.openxmlformats.org/officeDocument/2006/relationships/slide" Target="/ppt/slides/slide4.xml" Id="R2ea1e8f1bc3d45af" /><Relationship Type="http://schemas.openxmlformats.org/officeDocument/2006/relationships/slide" Target="/ppt/slides/slide5.xml" Id="R9bf35ad14f9b4826" /><Relationship Type="http://schemas.openxmlformats.org/officeDocument/2006/relationships/slide" Target="/ppt/slides/slide6.xml" Id="R85b4ed6bda2849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7320cd298349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03c663935445b" /><Relationship Type="http://schemas.openxmlformats.org/officeDocument/2006/relationships/theme" Target="/ppt/slideMasters/theme/theme1.xml" Id="R9aa3ecd9ee0b4c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d03c66393544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58388e7c943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02f3297c849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cf0e81159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e058b5fe447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4a99919d547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285244f6a40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LILLE UNDER RAUFOSS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998 201 721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UNDER RAUFOSS AS</a:t>
            </a:r>
          </a:p>
        </p:txBody>
      </p:sp>
    </p:spTree>
  </p:cSld>
  <p:clrMapOvr>
    <a:masterClrMapping xmlns:a="http://schemas.openxmlformats.org/drawingml/2006/main"/>
  </p:clrMapOvr>
</p:sld>
</file>