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c91c1256534e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3fdaed02b141cf"/>
  </p:sldMasterIdLst>
  <p:sldIdLst>
    <p:sldId xmlns:r="http://schemas.openxmlformats.org/officeDocument/2006/relationships" id="256" r:id="R8d05e86b973f41ea"/>
    <p:sldId xmlns:r="http://schemas.openxmlformats.org/officeDocument/2006/relationships" id="257" r:id="R115e934e51654c04"/>
    <p:sldId xmlns:r="http://schemas.openxmlformats.org/officeDocument/2006/relationships" id="258" r:id="R9e9e6dd3fbbc429a"/>
    <p:sldId xmlns:r="http://schemas.openxmlformats.org/officeDocument/2006/relationships" id="259" r:id="R4cd0f0acdb684e3b"/>
    <p:sldId xmlns:r="http://schemas.openxmlformats.org/officeDocument/2006/relationships" id="260" r:id="R44426aed0ebb42f1"/>
    <p:sldId xmlns:r="http://schemas.openxmlformats.org/officeDocument/2006/relationships" id="261" r:id="R38edfa97992a4dd1"/>
    <p:sldId xmlns:r="http://schemas.openxmlformats.org/officeDocument/2006/relationships" id="262" r:id="R3cf687bb085d4e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3fdaed02b141cf" /><Relationship Type="http://schemas.openxmlformats.org/officeDocument/2006/relationships/slide" Target="/ppt/slides/slide1.xml" Id="R8d05e86b973f41ea" /><Relationship Type="http://schemas.openxmlformats.org/officeDocument/2006/relationships/slide" Target="/ppt/slides/slide2.xml" Id="R115e934e51654c04" /><Relationship Type="http://schemas.openxmlformats.org/officeDocument/2006/relationships/slide" Target="/ppt/slides/slide3.xml" Id="R9e9e6dd3fbbc429a" /><Relationship Type="http://schemas.openxmlformats.org/officeDocument/2006/relationships/slide" Target="/ppt/slides/slide4.xml" Id="R4cd0f0acdb684e3b" /><Relationship Type="http://schemas.openxmlformats.org/officeDocument/2006/relationships/slide" Target="/ppt/slides/slide5.xml" Id="R44426aed0ebb42f1" /><Relationship Type="http://schemas.openxmlformats.org/officeDocument/2006/relationships/slide" Target="/ppt/slides/slide6.xml" Id="R38edfa97992a4dd1" /><Relationship Type="http://schemas.openxmlformats.org/officeDocument/2006/relationships/slide" Target="/ppt/slides/slide7.xml" Id="R3cf687bb085d4e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7b9820df3e47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a8acc4d3d84a39" /><Relationship Type="http://schemas.openxmlformats.org/officeDocument/2006/relationships/theme" Target="/ppt/slideMasters/theme/theme1.xml" Id="Reb8669713fe446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a8acc4d3d84a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b19d81014e46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6b37af39ed4d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efcec53b854e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2518bab43247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b53ccf87494a8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fd55837e08403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d81da5442141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AUSEN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AUSEN TRANSPORT AS ble etablert [år] og holder til i Frogner.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11 632 721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−647 427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−805 168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−1 390 386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2 456 276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ROGNERUD JOHAN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Tretjerndalsveien 58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2016 Frogner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eva@ausentransport.no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998 201 365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AUSEN TRANSPORT AS</a:t>
            </a:r>
          </a:p>
        </p:txBody>
      </p:sp>
    </p:spTree>
  </p:cSld>
  <p:clrMapOvr>
    <a:masterClrMapping xmlns:a="http://schemas.openxmlformats.org/drawingml/2006/main"/>
  </p:clrMapOvr>
</p:sld>
</file>