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091ed76a564c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eb70d8fc354efb"/>
  </p:sldMasterIdLst>
  <p:sldIdLst>
    <p:sldId xmlns:r="http://schemas.openxmlformats.org/officeDocument/2006/relationships" id="256" r:id="R5f7746a79c964368"/>
    <p:sldId xmlns:r="http://schemas.openxmlformats.org/officeDocument/2006/relationships" id="257" r:id="R649946dc3b5c4066"/>
    <p:sldId xmlns:r="http://schemas.openxmlformats.org/officeDocument/2006/relationships" id="258" r:id="R58f3bb788b7b4caf"/>
    <p:sldId xmlns:r="http://schemas.openxmlformats.org/officeDocument/2006/relationships" id="259" r:id="Ra5d8644558554d23"/>
    <p:sldId xmlns:r="http://schemas.openxmlformats.org/officeDocument/2006/relationships" id="260" r:id="R55104da094b346f7"/>
    <p:sldId xmlns:r="http://schemas.openxmlformats.org/officeDocument/2006/relationships" id="261" r:id="R435f05c354f240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eb70d8fc354efb" /><Relationship Type="http://schemas.openxmlformats.org/officeDocument/2006/relationships/slide" Target="/ppt/slides/slide1.xml" Id="R5f7746a79c964368" /><Relationship Type="http://schemas.openxmlformats.org/officeDocument/2006/relationships/slide" Target="/ppt/slides/slide2.xml" Id="R649946dc3b5c4066" /><Relationship Type="http://schemas.openxmlformats.org/officeDocument/2006/relationships/slide" Target="/ppt/slides/slide3.xml" Id="R58f3bb788b7b4caf" /><Relationship Type="http://schemas.openxmlformats.org/officeDocument/2006/relationships/slide" Target="/ppt/slides/slide4.xml" Id="Ra5d8644558554d23" /><Relationship Type="http://schemas.openxmlformats.org/officeDocument/2006/relationships/slide" Target="/ppt/slides/slide5.xml" Id="R55104da094b346f7" /><Relationship Type="http://schemas.openxmlformats.org/officeDocument/2006/relationships/slide" Target="/ppt/slides/slide6.xml" Id="R435f05c354f240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fd08b7924046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42979ed05b42c3" /><Relationship Type="http://schemas.openxmlformats.org/officeDocument/2006/relationships/theme" Target="/ppt/slideMasters/theme/theme1.xml" Id="R013ceb56a03647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42979ed05b42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96151520048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9e2ba92ac4c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9ce78052f40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3ea52e98e41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9849ef0f945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478f0116b49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DESSERTO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DESSERTO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DESSERTO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DESSERTO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DESSERTO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DESSERTO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−98 923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78 738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DESSERTO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998 194 075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DESSERTO AS</a:t>
            </a:r>
          </a:p>
        </p:txBody>
      </p:sp>
    </p:spTree>
  </p:cSld>
  <p:clrMapOvr>
    <a:masterClrMapping xmlns:a="http://schemas.openxmlformats.org/drawingml/2006/main"/>
  </p:clrMapOvr>
</p:sld>
</file>