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723bd76161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40fcc161014a52"/>
  </p:sldMasterIdLst>
  <p:sldIdLst>
    <p:sldId xmlns:r="http://schemas.openxmlformats.org/officeDocument/2006/relationships" id="256" r:id="R6f87099a5f3e4464"/>
    <p:sldId xmlns:r="http://schemas.openxmlformats.org/officeDocument/2006/relationships" id="257" r:id="R4e8e01eea1ea4324"/>
    <p:sldId xmlns:r="http://schemas.openxmlformats.org/officeDocument/2006/relationships" id="258" r:id="Rc384881607ee493e"/>
    <p:sldId xmlns:r="http://schemas.openxmlformats.org/officeDocument/2006/relationships" id="259" r:id="R13721c28d62e4a0c"/>
    <p:sldId xmlns:r="http://schemas.openxmlformats.org/officeDocument/2006/relationships" id="260" r:id="R03a669b53ce646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0fcc161014a52" /><Relationship Type="http://schemas.openxmlformats.org/officeDocument/2006/relationships/slide" Target="/ppt/slides/slide1.xml" Id="R6f87099a5f3e4464" /><Relationship Type="http://schemas.openxmlformats.org/officeDocument/2006/relationships/slide" Target="/ppt/slides/slide2.xml" Id="R4e8e01eea1ea4324" /><Relationship Type="http://schemas.openxmlformats.org/officeDocument/2006/relationships/slide" Target="/ppt/slides/slide3.xml" Id="Rc384881607ee493e" /><Relationship Type="http://schemas.openxmlformats.org/officeDocument/2006/relationships/slide" Target="/ppt/slides/slide4.xml" Id="R13721c28d62e4a0c" /><Relationship Type="http://schemas.openxmlformats.org/officeDocument/2006/relationships/slide" Target="/ppt/slides/slide5.xml" Id="R03a669b53ce646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05eb2e3cd44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a5bdb83da4afa" /><Relationship Type="http://schemas.openxmlformats.org/officeDocument/2006/relationships/theme" Target="/ppt/slideMasters/theme/theme1.xml" Id="R9690b36320d247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da5bdb83da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a6c7d3dc6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fea0ca81a4d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4ff09ac2e42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ff1b720d845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48fbfca5f45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VAKTMESTERTJENESTER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VAKTMESTERTJENESTER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998 190 150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VAKTMESTERTJENESTER AS</a:t>
            </a:r>
          </a:p>
        </p:txBody>
      </p:sp>
    </p:spTree>
  </p:cSld>
  <p:clrMapOvr>
    <a:masterClrMapping xmlns:a="http://schemas.openxmlformats.org/drawingml/2006/main"/>
  </p:clrMapOvr>
</p:sld>
</file>