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cc86a85e2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f3137b5ad4e91"/>
  </p:sldMasterIdLst>
  <p:sldIdLst>
    <p:sldId xmlns:r="http://schemas.openxmlformats.org/officeDocument/2006/relationships" id="256" r:id="R80058a46f2c249a3"/>
    <p:sldId xmlns:r="http://schemas.openxmlformats.org/officeDocument/2006/relationships" id="257" r:id="R36040022201d4fe2"/>
    <p:sldId xmlns:r="http://schemas.openxmlformats.org/officeDocument/2006/relationships" id="258" r:id="R6bda8f1ffaf84cd8"/>
    <p:sldId xmlns:r="http://schemas.openxmlformats.org/officeDocument/2006/relationships" id="259" r:id="R5c1a437015174414"/>
    <p:sldId xmlns:r="http://schemas.openxmlformats.org/officeDocument/2006/relationships" id="260" r:id="R520487b963fb4413"/>
    <p:sldId xmlns:r="http://schemas.openxmlformats.org/officeDocument/2006/relationships" id="261" r:id="R3d78df3017fb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f3137b5ad4e91" /><Relationship Type="http://schemas.openxmlformats.org/officeDocument/2006/relationships/slide" Target="/ppt/slides/slide1.xml" Id="R80058a46f2c249a3" /><Relationship Type="http://schemas.openxmlformats.org/officeDocument/2006/relationships/slide" Target="/ppt/slides/slide2.xml" Id="R36040022201d4fe2" /><Relationship Type="http://schemas.openxmlformats.org/officeDocument/2006/relationships/slide" Target="/ppt/slides/slide3.xml" Id="R6bda8f1ffaf84cd8" /><Relationship Type="http://schemas.openxmlformats.org/officeDocument/2006/relationships/slide" Target="/ppt/slides/slide4.xml" Id="R5c1a437015174414" /><Relationship Type="http://schemas.openxmlformats.org/officeDocument/2006/relationships/slide" Target="/ppt/slides/slide5.xml" Id="R520487b963fb4413" /><Relationship Type="http://schemas.openxmlformats.org/officeDocument/2006/relationships/slide" Target="/ppt/slides/slide6.xml" Id="R3d78df3017fb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557514610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9bfe4ffc464b" /><Relationship Type="http://schemas.openxmlformats.org/officeDocument/2006/relationships/theme" Target="/ppt/slideMasters/theme/theme1.xml" Id="R61f1c28002ea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39bfe4ffc46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f6ac834b545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278aabc7f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feb791684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26142f5d5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0899a17ed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349052fda47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