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65bcc8a79149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b3763db6f4fe7"/>
  </p:sldMasterIdLst>
  <p:sldIdLst>
    <p:sldId xmlns:r="http://schemas.openxmlformats.org/officeDocument/2006/relationships" id="256" r:id="Rdc09aa9d55a64b0e"/>
    <p:sldId xmlns:r="http://schemas.openxmlformats.org/officeDocument/2006/relationships" id="257" r:id="R6dc8419c08f74fb5"/>
    <p:sldId xmlns:r="http://schemas.openxmlformats.org/officeDocument/2006/relationships" id="258" r:id="R833ef47ac4e4440b"/>
    <p:sldId xmlns:r="http://schemas.openxmlformats.org/officeDocument/2006/relationships" id="259" r:id="R652393c73f5f4f7d"/>
    <p:sldId xmlns:r="http://schemas.openxmlformats.org/officeDocument/2006/relationships" id="260" r:id="R0c6c791cb1764965"/>
    <p:sldId xmlns:r="http://schemas.openxmlformats.org/officeDocument/2006/relationships" id="261" r:id="Rdd4c90eac5b345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b3763db6f4fe7" /><Relationship Type="http://schemas.openxmlformats.org/officeDocument/2006/relationships/slide" Target="/ppt/slides/slide1.xml" Id="Rdc09aa9d55a64b0e" /><Relationship Type="http://schemas.openxmlformats.org/officeDocument/2006/relationships/slide" Target="/ppt/slides/slide2.xml" Id="R6dc8419c08f74fb5" /><Relationship Type="http://schemas.openxmlformats.org/officeDocument/2006/relationships/slide" Target="/ppt/slides/slide3.xml" Id="R833ef47ac4e4440b" /><Relationship Type="http://schemas.openxmlformats.org/officeDocument/2006/relationships/slide" Target="/ppt/slides/slide4.xml" Id="R652393c73f5f4f7d" /><Relationship Type="http://schemas.openxmlformats.org/officeDocument/2006/relationships/slide" Target="/ppt/slides/slide5.xml" Id="R0c6c791cb1764965" /><Relationship Type="http://schemas.openxmlformats.org/officeDocument/2006/relationships/slide" Target="/ppt/slides/slide6.xml" Id="Rdd4c90eac5b345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3754603ad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847936a4b4bb2" /><Relationship Type="http://schemas.openxmlformats.org/officeDocument/2006/relationships/theme" Target="/ppt/slideMasters/theme/theme1.xml" Id="R6e42bfae64a4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847936a4b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0acbba109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29ddb30014e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4530673e747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19580edff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f6b0ed9fe4c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c1e9a7a484f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